
<file path=[Content_Types].xml><?xml version="1.0" encoding="utf-8"?>
<Types xmlns="http://schemas.openxmlformats.org/package/2006/content-types"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723" r:id="rId1"/>
  </p:sldMasterIdLst>
  <p:notesMasterIdLst>
    <p:notesMasterId r:id="rId24"/>
  </p:notesMasterIdLst>
  <p:handoutMasterIdLst>
    <p:handoutMasterId r:id="rId25"/>
  </p:handoutMasterIdLst>
  <p:sldIdLst>
    <p:sldId id="901" r:id="rId2"/>
    <p:sldId id="921" r:id="rId3"/>
    <p:sldId id="906" r:id="rId4"/>
    <p:sldId id="922" r:id="rId5"/>
    <p:sldId id="907" r:id="rId6"/>
    <p:sldId id="908" r:id="rId7"/>
    <p:sldId id="910" r:id="rId8"/>
    <p:sldId id="911" r:id="rId9"/>
    <p:sldId id="912" r:id="rId10"/>
    <p:sldId id="913" r:id="rId11"/>
    <p:sldId id="914" r:id="rId12"/>
    <p:sldId id="915" r:id="rId13"/>
    <p:sldId id="916" r:id="rId14"/>
    <p:sldId id="917" r:id="rId15"/>
    <p:sldId id="918" r:id="rId16"/>
    <p:sldId id="920" r:id="rId17"/>
    <p:sldId id="919" r:id="rId18"/>
    <p:sldId id="924" r:id="rId19"/>
    <p:sldId id="925" r:id="rId20"/>
    <p:sldId id="903" r:id="rId21"/>
    <p:sldId id="926" r:id="rId22"/>
    <p:sldId id="923" r:id="rId2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 src" initials="s" lastIdx="3" clrIdx="0">
    <p:extLst>
      <p:ext uri="{19B8F6BF-5375-455C-9EA6-DF929625EA0E}">
        <p15:presenceInfo xmlns:p15="http://schemas.microsoft.com/office/powerpoint/2012/main" userId=" src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10101"/>
    <a:srgbClr val="FEFEFE"/>
    <a:srgbClr val="0B1412"/>
    <a:srgbClr val="021113"/>
    <a:srgbClr val="F0F2F5"/>
    <a:srgbClr val="F8FAF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26" autoAdjust="0"/>
    <p:restoredTop sz="97013"/>
  </p:normalViewPr>
  <p:slideViewPr>
    <p:cSldViewPr snapToGrid="0" snapToObjects="1">
      <p:cViewPr>
        <p:scale>
          <a:sx n="66" d="100"/>
          <a:sy n="66" d="100"/>
        </p:scale>
        <p:origin x="1308" y="1182"/>
      </p:cViewPr>
      <p:guideLst/>
    </p:cSldViewPr>
  </p:slideViewPr>
  <p:notesTextViewPr>
    <p:cViewPr>
      <p:scale>
        <a:sx n="150" d="100"/>
        <a:sy n="15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7" d="100"/>
          <a:sy n="57" d="100"/>
        </p:scale>
        <p:origin x="2754" y="6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9C9-4D81-8408-0FDA9BDBF1D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A9C9-4D81-8408-0FDA9BDBF1D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A9C9-4D81-8408-0FDA9BDBF1D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27590496"/>
        <c:axId val="427588856"/>
      </c:barChart>
      <c:catAx>
        <c:axId val="42759049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27588856"/>
        <c:crosses val="autoZero"/>
        <c:auto val="1"/>
        <c:lblAlgn val="ctr"/>
        <c:lblOffset val="100"/>
        <c:noMultiLvlLbl val="0"/>
      </c:catAx>
      <c:valAx>
        <c:axId val="4275888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bg1">
                  <a:lumMod val="85000"/>
                  <a:alpha val="34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2759049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C1DF-4CB7-B141-E1E4808BE44D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C1DF-4CB7-B141-E1E4808BE44D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C1DF-4CB7-B141-E1E4808BE44D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C1DF-4CB7-B141-E1E4808BE44D}"/>
              </c:ext>
            </c:extLst>
          </c:dPt>
          <c:dLbls>
            <c:dLbl>
              <c:idx val="0"/>
              <c:layout>
                <c:manualLayout>
                  <c:x val="-0.20006065752362812"/>
                  <c:y val="-3.7900974080363747E-2"/>
                </c:manualLayout>
              </c:layout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C1DF-4CB7-B141-E1E4808BE44D}"/>
                </c:ext>
              </c:extLst>
            </c:dLbl>
            <c:dLbl>
              <c:idx val="1"/>
              <c:layout>
                <c:manualLayout>
                  <c:x val="0.17244904506137115"/>
                  <c:y val="-8.1116783480152471E-2"/>
                </c:manualLayout>
              </c:layout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C1DF-4CB7-B141-E1E4808BE44D}"/>
                </c:ext>
              </c:extLst>
            </c:dLbl>
            <c:dLbl>
              <c:idx val="2"/>
              <c:layout>
                <c:manualLayout>
                  <c:x val="0.13515596152486403"/>
                  <c:y val="0.13021417173701647"/>
                </c:manualLayout>
              </c:layout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C1DF-4CB7-B141-E1E4808BE44D}"/>
                </c:ext>
              </c:extLst>
            </c:dLbl>
            <c:dLbl>
              <c:idx val="3"/>
              <c:layout>
                <c:manualLayout>
                  <c:x val="5.5873992096517805E-2"/>
                  <c:y val="0.14658817564690102"/>
                </c:manualLayout>
              </c:layout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C1DF-4CB7-B141-E1E4808BE44D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500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1DF-4CB7-B141-E1E4808BE44D}"/>
            </c:ext>
          </c:extLst>
        </c:ser>
        <c:dLbls>
          <c:dLblPos val="inEnd"/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D4DFA9-38CF-7D4C-9EB4-7A6A0A01A9C5}" type="datetimeFigureOut">
              <a:rPr lang="en-US" smtClean="0"/>
              <a:t>2/24/2020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8C5D27-E275-914C-B9A8-807C55B006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298490"/>
      </p:ext>
    </p:extLst>
  </p:cSld>
  <p:clrMap bg1="lt1" tx1="dk1" bg2="lt2" tx2="dk2" accent1="accent1" accent2="accent2" accent3="accent3" accent4="accent4" accent5="accent5" accent6="accent6" hlink="hlink" folHlink="folHlink"/>
  <p:hf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09CB90-614C-5144-87C1-67812BEDF5FB}" type="datetimeFigureOut">
              <a:rPr lang="en-US" smtClean="0"/>
              <a:t>2/24/2020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6E7EC0-9BE3-5541-9D76-7DE32A6C9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100545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66446832"/>
      </p:ext>
    </p:extLst>
  </p:cSld>
  <p:clrMapOvr>
    <a:masterClrMapping/>
  </p:clrMapOvr>
  <p:hf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29B89D20-C5F5-4595-864A-67B16813F2B7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03335739-AF51-4E3B-8B42-CBB94EF86F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9276" y="6308727"/>
            <a:ext cx="56356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 b="1">
                <a:solidFill>
                  <a:schemeClr val="bg1"/>
                </a:solidFill>
                <a:latin typeface="Montserrat Light" panose="00000400000000000000" pitchFamily="50" charset="0"/>
              </a:defRPr>
            </a:lvl1pPr>
          </a:lstStyle>
          <a:p>
            <a:fld id="{E97ECB15-F748-C140-A5C3-CF0090C943B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BAEAD8C-F43C-45DA-B49F-954B47B324C1}"/>
              </a:ext>
            </a:extLst>
          </p:cNvPr>
          <p:cNvSpPr/>
          <p:nvPr userDrawn="1"/>
        </p:nvSpPr>
        <p:spPr>
          <a:xfrm>
            <a:off x="1112840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CADEC0C0-A1C4-4CBA-9683-359663AB1343}"/>
              </a:ext>
            </a:extLst>
          </p:cNvPr>
          <p:cNvSpPr/>
          <p:nvPr userDrawn="1"/>
        </p:nvSpPr>
        <p:spPr>
          <a:xfrm>
            <a:off x="180975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D1B7EEF3-741F-4A3F-9908-0970AA713CE7}"/>
              </a:ext>
            </a:extLst>
          </p:cNvPr>
          <p:cNvSpPr/>
          <p:nvPr userDrawn="1"/>
        </p:nvSpPr>
        <p:spPr>
          <a:xfrm>
            <a:off x="646907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Half Frame 10">
            <a:extLst>
              <a:ext uri="{FF2B5EF4-FFF2-40B4-BE49-F238E27FC236}">
                <a16:creationId xmlns:a16="http://schemas.microsoft.com/office/drawing/2014/main" id="{F37BBED7-C814-48EB-803C-D590A27685E4}"/>
              </a:ext>
            </a:extLst>
          </p:cNvPr>
          <p:cNvSpPr/>
          <p:nvPr userDrawn="1"/>
        </p:nvSpPr>
        <p:spPr>
          <a:xfrm rot="18900000">
            <a:off x="324913" y="6443141"/>
            <a:ext cx="99472" cy="99472"/>
          </a:xfrm>
          <a:prstGeom prst="halfFrame">
            <a:avLst>
              <a:gd name="adj1" fmla="val 0"/>
              <a:gd name="adj2" fmla="val 0"/>
            </a:avLst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Half Frame 11">
            <a:extLst>
              <a:ext uri="{FF2B5EF4-FFF2-40B4-BE49-F238E27FC236}">
                <a16:creationId xmlns:a16="http://schemas.microsoft.com/office/drawing/2014/main" id="{FED876DA-4DBD-4020-B04A-13A92BEF4636}"/>
              </a:ext>
            </a:extLst>
          </p:cNvPr>
          <p:cNvSpPr/>
          <p:nvPr userDrawn="1"/>
        </p:nvSpPr>
        <p:spPr>
          <a:xfrm rot="8100000">
            <a:off x="1237730" y="6443141"/>
            <a:ext cx="99472" cy="99472"/>
          </a:xfrm>
          <a:prstGeom prst="halfFrame">
            <a:avLst>
              <a:gd name="adj1" fmla="val 0"/>
              <a:gd name="adj2" fmla="val 0"/>
            </a:avLst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10E75E3A-C0D6-41DF-A8CE-B80891B9A516}"/>
              </a:ext>
            </a:extLst>
          </p:cNvPr>
          <p:cNvSpPr/>
          <p:nvPr userDrawn="1"/>
        </p:nvSpPr>
        <p:spPr>
          <a:xfrm>
            <a:off x="11642724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08546902-EE1E-41D1-96CF-4F12B81BBD80}"/>
              </a:ext>
            </a:extLst>
          </p:cNvPr>
          <p:cNvSpPr/>
          <p:nvPr userDrawn="1"/>
        </p:nvSpPr>
        <p:spPr>
          <a:xfrm>
            <a:off x="10710859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A5E141C6-F465-4288-9153-E6C0C9A96FC4}"/>
              </a:ext>
            </a:extLst>
          </p:cNvPr>
          <p:cNvSpPr/>
          <p:nvPr userDrawn="1"/>
        </p:nvSpPr>
        <p:spPr>
          <a:xfrm>
            <a:off x="11176791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AutoShape 1">
            <a:extLst>
              <a:ext uri="{FF2B5EF4-FFF2-40B4-BE49-F238E27FC236}">
                <a16:creationId xmlns:a16="http://schemas.microsoft.com/office/drawing/2014/main" id="{1CAEECF4-693D-49F7-8EED-054DCAA0BFBD}"/>
              </a:ext>
            </a:extLst>
          </p:cNvPr>
          <p:cNvSpPr>
            <a:spLocks/>
          </p:cNvSpPr>
          <p:nvPr userDrawn="1"/>
        </p:nvSpPr>
        <p:spPr bwMode="auto">
          <a:xfrm>
            <a:off x="10794444" y="6411148"/>
            <a:ext cx="201132" cy="16345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2556"/>
                </a:moveTo>
                <a:cubicBezTo>
                  <a:pt x="20805" y="2990"/>
                  <a:pt x="19951" y="3284"/>
                  <a:pt x="19055" y="3415"/>
                </a:cubicBezTo>
                <a:cubicBezTo>
                  <a:pt x="19970" y="2740"/>
                  <a:pt x="20673" y="1672"/>
                  <a:pt x="21003" y="399"/>
                </a:cubicBezTo>
                <a:cubicBezTo>
                  <a:pt x="20147" y="1023"/>
                  <a:pt x="19199" y="1477"/>
                  <a:pt x="18189" y="1721"/>
                </a:cubicBezTo>
                <a:cubicBezTo>
                  <a:pt x="17381" y="662"/>
                  <a:pt x="16229" y="0"/>
                  <a:pt x="14954" y="0"/>
                </a:cubicBezTo>
                <a:cubicBezTo>
                  <a:pt x="12507" y="0"/>
                  <a:pt x="10523" y="2441"/>
                  <a:pt x="10523" y="5453"/>
                </a:cubicBezTo>
                <a:cubicBezTo>
                  <a:pt x="10523" y="5880"/>
                  <a:pt x="10562" y="6296"/>
                  <a:pt x="10638" y="6695"/>
                </a:cubicBezTo>
                <a:cubicBezTo>
                  <a:pt x="6955" y="6468"/>
                  <a:pt x="3690" y="4297"/>
                  <a:pt x="1504" y="998"/>
                </a:cubicBezTo>
                <a:cubicBezTo>
                  <a:pt x="1122" y="1803"/>
                  <a:pt x="904" y="2739"/>
                  <a:pt x="904" y="3739"/>
                </a:cubicBezTo>
                <a:cubicBezTo>
                  <a:pt x="904" y="5631"/>
                  <a:pt x="1686" y="7300"/>
                  <a:pt x="2876" y="8278"/>
                </a:cubicBezTo>
                <a:cubicBezTo>
                  <a:pt x="2149" y="8250"/>
                  <a:pt x="1466" y="8004"/>
                  <a:pt x="868" y="7596"/>
                </a:cubicBezTo>
                <a:cubicBezTo>
                  <a:pt x="867" y="7619"/>
                  <a:pt x="867" y="7642"/>
                  <a:pt x="867" y="7665"/>
                </a:cubicBezTo>
                <a:cubicBezTo>
                  <a:pt x="867" y="10307"/>
                  <a:pt x="2395" y="12510"/>
                  <a:pt x="4423" y="13011"/>
                </a:cubicBezTo>
                <a:cubicBezTo>
                  <a:pt x="4051" y="13136"/>
                  <a:pt x="3659" y="13203"/>
                  <a:pt x="3255" y="13203"/>
                </a:cubicBezTo>
                <a:cubicBezTo>
                  <a:pt x="2969" y="13203"/>
                  <a:pt x="2692" y="13169"/>
                  <a:pt x="2421" y="13105"/>
                </a:cubicBezTo>
                <a:cubicBezTo>
                  <a:pt x="2985" y="15271"/>
                  <a:pt x="4622" y="16848"/>
                  <a:pt x="6561" y="16892"/>
                </a:cubicBezTo>
                <a:cubicBezTo>
                  <a:pt x="5044" y="18355"/>
                  <a:pt x="3134" y="19226"/>
                  <a:pt x="1057" y="19226"/>
                </a:cubicBezTo>
                <a:cubicBezTo>
                  <a:pt x="699" y="19226"/>
                  <a:pt x="347" y="19201"/>
                  <a:pt x="0" y="19149"/>
                </a:cubicBezTo>
                <a:cubicBezTo>
                  <a:pt x="1961" y="20698"/>
                  <a:pt x="4291" y="21600"/>
                  <a:pt x="6793" y="21600"/>
                </a:cubicBezTo>
                <a:cubicBezTo>
                  <a:pt x="14944" y="21600"/>
                  <a:pt x="19401" y="13291"/>
                  <a:pt x="19401" y="6085"/>
                </a:cubicBezTo>
                <a:cubicBezTo>
                  <a:pt x="19401" y="5848"/>
                  <a:pt x="19397" y="5613"/>
                  <a:pt x="19389" y="5380"/>
                </a:cubicBezTo>
                <a:cubicBezTo>
                  <a:pt x="20255" y="4610"/>
                  <a:pt x="21006" y="3650"/>
                  <a:pt x="21600" y="2556"/>
                </a:cubicBezTo>
                <a:cubicBezTo>
                  <a:pt x="21600" y="2556"/>
                  <a:pt x="21600" y="2556"/>
                  <a:pt x="21600" y="2556"/>
                </a:cubicBezTo>
                <a:close/>
                <a:moveTo>
                  <a:pt x="21600" y="2556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" name="AutoShape 21">
            <a:extLst>
              <a:ext uri="{FF2B5EF4-FFF2-40B4-BE49-F238E27FC236}">
                <a16:creationId xmlns:a16="http://schemas.microsoft.com/office/drawing/2014/main" id="{98BFF85D-C953-412C-B4D3-9051D0FB0679}"/>
              </a:ext>
            </a:extLst>
          </p:cNvPr>
          <p:cNvSpPr>
            <a:spLocks/>
          </p:cNvSpPr>
          <p:nvPr userDrawn="1"/>
        </p:nvSpPr>
        <p:spPr bwMode="auto">
          <a:xfrm>
            <a:off x="11286994" y="6418930"/>
            <a:ext cx="147894" cy="147894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8362" y="2163"/>
                </a:moveTo>
                <a:lnTo>
                  <a:pt x="18362" y="5400"/>
                </a:lnTo>
                <a:lnTo>
                  <a:pt x="16200" y="5400"/>
                </a:lnTo>
                <a:cubicBezTo>
                  <a:pt x="15551" y="5400"/>
                  <a:pt x="15119" y="5832"/>
                  <a:pt x="15119" y="6482"/>
                </a:cubicBezTo>
                <a:lnTo>
                  <a:pt x="15119" y="8638"/>
                </a:lnTo>
                <a:lnTo>
                  <a:pt x="18362" y="8638"/>
                </a:lnTo>
                <a:lnTo>
                  <a:pt x="18362" y="11881"/>
                </a:lnTo>
                <a:lnTo>
                  <a:pt x="15119" y="11881"/>
                </a:lnTo>
                <a:lnTo>
                  <a:pt x="15119" y="19438"/>
                </a:lnTo>
                <a:lnTo>
                  <a:pt x="11881" y="19438"/>
                </a:lnTo>
                <a:lnTo>
                  <a:pt x="11881" y="11881"/>
                </a:lnTo>
                <a:lnTo>
                  <a:pt x="9719" y="11881"/>
                </a:lnTo>
                <a:lnTo>
                  <a:pt x="9719" y="8638"/>
                </a:lnTo>
                <a:lnTo>
                  <a:pt x="11881" y="8638"/>
                </a:lnTo>
                <a:lnTo>
                  <a:pt x="11881" y="5938"/>
                </a:lnTo>
                <a:cubicBezTo>
                  <a:pt x="11881" y="3888"/>
                  <a:pt x="13606" y="2163"/>
                  <a:pt x="15662" y="2163"/>
                </a:cubicBezTo>
                <a:cubicBezTo>
                  <a:pt x="15662" y="2163"/>
                  <a:pt x="18362" y="2163"/>
                  <a:pt x="18362" y="2163"/>
                </a:cubicBezTo>
                <a:close/>
                <a:moveTo>
                  <a:pt x="19438" y="0"/>
                </a:moveTo>
                <a:lnTo>
                  <a:pt x="2163" y="0"/>
                </a:lnTo>
                <a:cubicBezTo>
                  <a:pt x="971" y="0"/>
                  <a:pt x="0" y="971"/>
                  <a:pt x="0" y="2163"/>
                </a:cubicBezTo>
                <a:lnTo>
                  <a:pt x="0" y="19438"/>
                </a:lnTo>
                <a:cubicBezTo>
                  <a:pt x="0" y="20630"/>
                  <a:pt x="971" y="21600"/>
                  <a:pt x="2163" y="21600"/>
                </a:cubicBezTo>
                <a:lnTo>
                  <a:pt x="19438" y="21600"/>
                </a:lnTo>
                <a:cubicBezTo>
                  <a:pt x="20630" y="21600"/>
                  <a:pt x="21600" y="20630"/>
                  <a:pt x="21600" y="19438"/>
                </a:cubicBezTo>
                <a:lnTo>
                  <a:pt x="21600" y="2163"/>
                </a:lnTo>
                <a:cubicBezTo>
                  <a:pt x="21600" y="971"/>
                  <a:pt x="20630" y="0"/>
                  <a:pt x="19438" y="0"/>
                </a:cubicBezTo>
                <a:cubicBezTo>
                  <a:pt x="19438" y="0"/>
                  <a:pt x="19438" y="0"/>
                  <a:pt x="19438" y="0"/>
                </a:cubicBezTo>
                <a:close/>
                <a:moveTo>
                  <a:pt x="19438" y="0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1" name="AutoShape 18">
            <a:extLst>
              <a:ext uri="{FF2B5EF4-FFF2-40B4-BE49-F238E27FC236}">
                <a16:creationId xmlns:a16="http://schemas.microsoft.com/office/drawing/2014/main" id="{E997F5D4-2713-406C-A99B-A27BABDE2044}"/>
              </a:ext>
            </a:extLst>
          </p:cNvPr>
          <p:cNvSpPr>
            <a:spLocks/>
          </p:cNvSpPr>
          <p:nvPr userDrawn="1"/>
        </p:nvSpPr>
        <p:spPr bwMode="auto">
          <a:xfrm>
            <a:off x="11716767" y="6422539"/>
            <a:ext cx="220216" cy="140676"/>
          </a:xfrm>
          <a:custGeom>
            <a:avLst/>
            <a:gdLst/>
            <a:ahLst/>
            <a:cxnLst/>
            <a:rect l="0" t="0" r="r" b="b"/>
            <a:pathLst>
              <a:path w="21574" h="21486">
                <a:moveTo>
                  <a:pt x="21169" y="9121"/>
                </a:moveTo>
                <a:lnTo>
                  <a:pt x="19513" y="9121"/>
                </a:lnTo>
                <a:lnTo>
                  <a:pt x="19513" y="6544"/>
                </a:lnTo>
                <a:cubicBezTo>
                  <a:pt x="19513" y="6195"/>
                  <a:pt x="19331" y="5914"/>
                  <a:pt x="19108" y="5914"/>
                </a:cubicBezTo>
                <a:lnTo>
                  <a:pt x="17714" y="5914"/>
                </a:lnTo>
                <a:cubicBezTo>
                  <a:pt x="17491" y="5914"/>
                  <a:pt x="17309" y="6195"/>
                  <a:pt x="17309" y="6544"/>
                </a:cubicBezTo>
                <a:lnTo>
                  <a:pt x="17309" y="9121"/>
                </a:lnTo>
                <a:lnTo>
                  <a:pt x="15653" y="9121"/>
                </a:lnTo>
                <a:cubicBezTo>
                  <a:pt x="15428" y="9121"/>
                  <a:pt x="15247" y="9404"/>
                  <a:pt x="15247" y="9753"/>
                </a:cubicBezTo>
                <a:lnTo>
                  <a:pt x="15247" y="11921"/>
                </a:lnTo>
                <a:cubicBezTo>
                  <a:pt x="15247" y="12270"/>
                  <a:pt x="15428" y="12553"/>
                  <a:pt x="15653" y="12553"/>
                </a:cubicBezTo>
                <a:lnTo>
                  <a:pt x="17309" y="12553"/>
                </a:lnTo>
                <a:lnTo>
                  <a:pt x="17309" y="15130"/>
                </a:lnTo>
                <a:cubicBezTo>
                  <a:pt x="17309" y="15479"/>
                  <a:pt x="17491" y="15762"/>
                  <a:pt x="17714" y="15762"/>
                </a:cubicBezTo>
                <a:lnTo>
                  <a:pt x="19108" y="15762"/>
                </a:lnTo>
                <a:cubicBezTo>
                  <a:pt x="19331" y="15762"/>
                  <a:pt x="19513" y="15479"/>
                  <a:pt x="19513" y="15130"/>
                </a:cubicBezTo>
                <a:lnTo>
                  <a:pt x="19513" y="12553"/>
                </a:lnTo>
                <a:lnTo>
                  <a:pt x="21169" y="12553"/>
                </a:lnTo>
                <a:cubicBezTo>
                  <a:pt x="21393" y="12553"/>
                  <a:pt x="21574" y="12270"/>
                  <a:pt x="21574" y="11921"/>
                </a:cubicBezTo>
                <a:lnTo>
                  <a:pt x="21574" y="9753"/>
                </a:lnTo>
                <a:cubicBezTo>
                  <a:pt x="21574" y="9404"/>
                  <a:pt x="21393" y="9121"/>
                  <a:pt x="21169" y="9121"/>
                </a:cubicBezTo>
                <a:close/>
                <a:moveTo>
                  <a:pt x="7107" y="9603"/>
                </a:moveTo>
                <a:lnTo>
                  <a:pt x="7107" y="12241"/>
                </a:lnTo>
                <a:cubicBezTo>
                  <a:pt x="7107" y="12637"/>
                  <a:pt x="7314" y="12960"/>
                  <a:pt x="7569" y="12960"/>
                </a:cubicBezTo>
                <a:lnTo>
                  <a:pt x="10940" y="12960"/>
                </a:lnTo>
                <a:cubicBezTo>
                  <a:pt x="10349" y="15563"/>
                  <a:pt x="8746" y="17430"/>
                  <a:pt x="6870" y="17408"/>
                </a:cubicBezTo>
                <a:cubicBezTo>
                  <a:pt x="4594" y="17382"/>
                  <a:pt x="2712" y="14548"/>
                  <a:pt x="2623" y="11008"/>
                </a:cubicBezTo>
                <a:cubicBezTo>
                  <a:pt x="2529" y="7212"/>
                  <a:pt x="4485" y="4078"/>
                  <a:pt x="6902" y="4078"/>
                </a:cubicBezTo>
                <a:cubicBezTo>
                  <a:pt x="8007" y="4078"/>
                  <a:pt x="9016" y="4733"/>
                  <a:pt x="9776" y="5808"/>
                </a:cubicBezTo>
                <a:cubicBezTo>
                  <a:pt x="9957" y="6063"/>
                  <a:pt x="10231" y="6064"/>
                  <a:pt x="10409" y="5804"/>
                </a:cubicBezTo>
                <a:lnTo>
                  <a:pt x="11647" y="3991"/>
                </a:lnTo>
                <a:cubicBezTo>
                  <a:pt x="11840" y="3707"/>
                  <a:pt x="11840" y="3228"/>
                  <a:pt x="11648" y="2944"/>
                </a:cubicBezTo>
                <a:cubicBezTo>
                  <a:pt x="10442" y="1165"/>
                  <a:pt x="8824" y="57"/>
                  <a:pt x="7040" y="2"/>
                </a:cubicBezTo>
                <a:cubicBezTo>
                  <a:pt x="3235" y="-114"/>
                  <a:pt x="27" y="4743"/>
                  <a:pt x="0" y="10667"/>
                </a:cubicBezTo>
                <a:cubicBezTo>
                  <a:pt x="-26" y="16636"/>
                  <a:pt x="3074" y="21486"/>
                  <a:pt x="6902" y="21486"/>
                </a:cubicBezTo>
                <a:cubicBezTo>
                  <a:pt x="10584" y="21486"/>
                  <a:pt x="13591" y="16999"/>
                  <a:pt x="13793" y="11347"/>
                </a:cubicBezTo>
                <a:cubicBezTo>
                  <a:pt x="13798" y="11277"/>
                  <a:pt x="13802" y="8882"/>
                  <a:pt x="13802" y="8882"/>
                </a:cubicBezTo>
                <a:lnTo>
                  <a:pt x="7569" y="8882"/>
                </a:lnTo>
                <a:cubicBezTo>
                  <a:pt x="7314" y="8882"/>
                  <a:pt x="7107" y="9205"/>
                  <a:pt x="7107" y="9603"/>
                </a:cubicBezTo>
                <a:close/>
                <a:moveTo>
                  <a:pt x="7107" y="9603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 dirty="0"/>
          </a:p>
        </p:txBody>
      </p:sp>
      <p:sp>
        <p:nvSpPr>
          <p:cNvPr id="23" name="Footer Placeholder 22">
            <a:extLst>
              <a:ext uri="{FF2B5EF4-FFF2-40B4-BE49-F238E27FC236}">
                <a16:creationId xmlns:a16="http://schemas.microsoft.com/office/drawing/2014/main" id="{E0083A50-85F6-45EC-80EB-7BD0B8551226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www.infographic.com</a:t>
            </a:r>
          </a:p>
        </p:txBody>
      </p:sp>
    </p:spTree>
    <p:extLst>
      <p:ext uri="{BB962C8B-B14F-4D97-AF65-F5344CB8AC3E}">
        <p14:creationId xmlns:p14="http://schemas.microsoft.com/office/powerpoint/2010/main" val="888415318"/>
      </p:ext>
    </p:extLst>
  </p:cSld>
  <p:clrMapOvr>
    <a:masterClrMapping/>
  </p:clrMapOvr>
  <p:hf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29B89D20-C5F5-4595-864A-67B16813F2B7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gradFill>
            <a:gsLst>
              <a:gs pos="0">
                <a:schemeClr val="tx1">
                  <a:lumMod val="85000"/>
                  <a:lumOff val="15000"/>
                </a:schemeClr>
              </a:gs>
              <a:gs pos="100000">
                <a:schemeClr val="bg2">
                  <a:lumMod val="5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03335739-AF51-4E3B-8B42-CBB94EF86F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9276" y="6308727"/>
            <a:ext cx="56356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 b="1">
                <a:solidFill>
                  <a:schemeClr val="bg1"/>
                </a:solidFill>
                <a:latin typeface="Montserrat Light" panose="00000400000000000000" pitchFamily="50" charset="0"/>
              </a:defRPr>
            </a:lvl1pPr>
          </a:lstStyle>
          <a:p>
            <a:fld id="{E97ECB15-F748-C140-A5C3-CF0090C943B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BAEAD8C-F43C-45DA-B49F-954B47B324C1}"/>
              </a:ext>
            </a:extLst>
          </p:cNvPr>
          <p:cNvSpPr/>
          <p:nvPr userDrawn="1"/>
        </p:nvSpPr>
        <p:spPr>
          <a:xfrm>
            <a:off x="1112840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CADEC0C0-A1C4-4CBA-9683-359663AB1343}"/>
              </a:ext>
            </a:extLst>
          </p:cNvPr>
          <p:cNvSpPr/>
          <p:nvPr userDrawn="1"/>
        </p:nvSpPr>
        <p:spPr>
          <a:xfrm>
            <a:off x="180975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D1B7EEF3-741F-4A3F-9908-0970AA713CE7}"/>
              </a:ext>
            </a:extLst>
          </p:cNvPr>
          <p:cNvSpPr/>
          <p:nvPr userDrawn="1"/>
        </p:nvSpPr>
        <p:spPr>
          <a:xfrm>
            <a:off x="646907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Half Frame 10">
            <a:extLst>
              <a:ext uri="{FF2B5EF4-FFF2-40B4-BE49-F238E27FC236}">
                <a16:creationId xmlns:a16="http://schemas.microsoft.com/office/drawing/2014/main" id="{F37BBED7-C814-48EB-803C-D590A27685E4}"/>
              </a:ext>
            </a:extLst>
          </p:cNvPr>
          <p:cNvSpPr/>
          <p:nvPr userDrawn="1"/>
        </p:nvSpPr>
        <p:spPr>
          <a:xfrm rot="18900000">
            <a:off x="324913" y="6443141"/>
            <a:ext cx="99472" cy="99472"/>
          </a:xfrm>
          <a:prstGeom prst="halfFrame">
            <a:avLst>
              <a:gd name="adj1" fmla="val 0"/>
              <a:gd name="adj2" fmla="val 0"/>
            </a:avLst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Half Frame 11">
            <a:extLst>
              <a:ext uri="{FF2B5EF4-FFF2-40B4-BE49-F238E27FC236}">
                <a16:creationId xmlns:a16="http://schemas.microsoft.com/office/drawing/2014/main" id="{FED876DA-4DBD-4020-B04A-13A92BEF4636}"/>
              </a:ext>
            </a:extLst>
          </p:cNvPr>
          <p:cNvSpPr/>
          <p:nvPr userDrawn="1"/>
        </p:nvSpPr>
        <p:spPr>
          <a:xfrm rot="8100000">
            <a:off x="1237730" y="6443141"/>
            <a:ext cx="99472" cy="99472"/>
          </a:xfrm>
          <a:prstGeom prst="halfFrame">
            <a:avLst>
              <a:gd name="adj1" fmla="val 0"/>
              <a:gd name="adj2" fmla="val 0"/>
            </a:avLst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698F3DD8-42ED-41BB-9B1C-4706174571DB}"/>
              </a:ext>
            </a:extLst>
          </p:cNvPr>
          <p:cNvSpPr/>
          <p:nvPr userDrawn="1"/>
        </p:nvSpPr>
        <p:spPr>
          <a:xfrm>
            <a:off x="11642724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C782767B-704D-418B-91B4-556047A7BBCE}"/>
              </a:ext>
            </a:extLst>
          </p:cNvPr>
          <p:cNvSpPr/>
          <p:nvPr userDrawn="1"/>
        </p:nvSpPr>
        <p:spPr>
          <a:xfrm>
            <a:off x="10710859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4797E5E7-4AD4-4A7F-8513-ABCC798903B5}"/>
              </a:ext>
            </a:extLst>
          </p:cNvPr>
          <p:cNvSpPr/>
          <p:nvPr userDrawn="1"/>
        </p:nvSpPr>
        <p:spPr>
          <a:xfrm>
            <a:off x="11176791" y="6308727"/>
            <a:ext cx="368300" cy="368300"/>
          </a:xfrm>
          <a:prstGeom prst="ellipse">
            <a:avLst/>
          </a:prstGeom>
          <a:noFill/>
          <a:ln w="127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AutoShape 1">
            <a:extLst>
              <a:ext uri="{FF2B5EF4-FFF2-40B4-BE49-F238E27FC236}">
                <a16:creationId xmlns:a16="http://schemas.microsoft.com/office/drawing/2014/main" id="{9ED70792-716F-4D01-AC93-30F0B187B864}"/>
              </a:ext>
            </a:extLst>
          </p:cNvPr>
          <p:cNvSpPr>
            <a:spLocks/>
          </p:cNvSpPr>
          <p:nvPr userDrawn="1"/>
        </p:nvSpPr>
        <p:spPr bwMode="auto">
          <a:xfrm>
            <a:off x="10794444" y="6411148"/>
            <a:ext cx="201132" cy="16345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2556"/>
                </a:moveTo>
                <a:cubicBezTo>
                  <a:pt x="20805" y="2990"/>
                  <a:pt x="19951" y="3284"/>
                  <a:pt x="19055" y="3415"/>
                </a:cubicBezTo>
                <a:cubicBezTo>
                  <a:pt x="19970" y="2740"/>
                  <a:pt x="20673" y="1672"/>
                  <a:pt x="21003" y="399"/>
                </a:cubicBezTo>
                <a:cubicBezTo>
                  <a:pt x="20147" y="1023"/>
                  <a:pt x="19199" y="1477"/>
                  <a:pt x="18189" y="1721"/>
                </a:cubicBezTo>
                <a:cubicBezTo>
                  <a:pt x="17381" y="662"/>
                  <a:pt x="16229" y="0"/>
                  <a:pt x="14954" y="0"/>
                </a:cubicBezTo>
                <a:cubicBezTo>
                  <a:pt x="12507" y="0"/>
                  <a:pt x="10523" y="2441"/>
                  <a:pt x="10523" y="5453"/>
                </a:cubicBezTo>
                <a:cubicBezTo>
                  <a:pt x="10523" y="5880"/>
                  <a:pt x="10562" y="6296"/>
                  <a:pt x="10638" y="6695"/>
                </a:cubicBezTo>
                <a:cubicBezTo>
                  <a:pt x="6955" y="6468"/>
                  <a:pt x="3690" y="4297"/>
                  <a:pt x="1504" y="998"/>
                </a:cubicBezTo>
                <a:cubicBezTo>
                  <a:pt x="1122" y="1803"/>
                  <a:pt x="904" y="2739"/>
                  <a:pt x="904" y="3739"/>
                </a:cubicBezTo>
                <a:cubicBezTo>
                  <a:pt x="904" y="5631"/>
                  <a:pt x="1686" y="7300"/>
                  <a:pt x="2876" y="8278"/>
                </a:cubicBezTo>
                <a:cubicBezTo>
                  <a:pt x="2149" y="8250"/>
                  <a:pt x="1466" y="8004"/>
                  <a:pt x="868" y="7596"/>
                </a:cubicBezTo>
                <a:cubicBezTo>
                  <a:pt x="867" y="7619"/>
                  <a:pt x="867" y="7642"/>
                  <a:pt x="867" y="7665"/>
                </a:cubicBezTo>
                <a:cubicBezTo>
                  <a:pt x="867" y="10307"/>
                  <a:pt x="2395" y="12510"/>
                  <a:pt x="4423" y="13011"/>
                </a:cubicBezTo>
                <a:cubicBezTo>
                  <a:pt x="4051" y="13136"/>
                  <a:pt x="3659" y="13203"/>
                  <a:pt x="3255" y="13203"/>
                </a:cubicBezTo>
                <a:cubicBezTo>
                  <a:pt x="2969" y="13203"/>
                  <a:pt x="2692" y="13169"/>
                  <a:pt x="2421" y="13105"/>
                </a:cubicBezTo>
                <a:cubicBezTo>
                  <a:pt x="2985" y="15271"/>
                  <a:pt x="4622" y="16848"/>
                  <a:pt x="6561" y="16892"/>
                </a:cubicBezTo>
                <a:cubicBezTo>
                  <a:pt x="5044" y="18355"/>
                  <a:pt x="3134" y="19226"/>
                  <a:pt x="1057" y="19226"/>
                </a:cubicBezTo>
                <a:cubicBezTo>
                  <a:pt x="699" y="19226"/>
                  <a:pt x="347" y="19201"/>
                  <a:pt x="0" y="19149"/>
                </a:cubicBezTo>
                <a:cubicBezTo>
                  <a:pt x="1961" y="20698"/>
                  <a:pt x="4291" y="21600"/>
                  <a:pt x="6793" y="21600"/>
                </a:cubicBezTo>
                <a:cubicBezTo>
                  <a:pt x="14944" y="21600"/>
                  <a:pt x="19401" y="13291"/>
                  <a:pt x="19401" y="6085"/>
                </a:cubicBezTo>
                <a:cubicBezTo>
                  <a:pt x="19401" y="5848"/>
                  <a:pt x="19397" y="5613"/>
                  <a:pt x="19389" y="5380"/>
                </a:cubicBezTo>
                <a:cubicBezTo>
                  <a:pt x="20255" y="4610"/>
                  <a:pt x="21006" y="3650"/>
                  <a:pt x="21600" y="2556"/>
                </a:cubicBezTo>
                <a:cubicBezTo>
                  <a:pt x="21600" y="2556"/>
                  <a:pt x="21600" y="2556"/>
                  <a:pt x="21600" y="2556"/>
                </a:cubicBezTo>
                <a:close/>
                <a:moveTo>
                  <a:pt x="21600" y="2556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7" name="AutoShape 21">
            <a:extLst>
              <a:ext uri="{FF2B5EF4-FFF2-40B4-BE49-F238E27FC236}">
                <a16:creationId xmlns:a16="http://schemas.microsoft.com/office/drawing/2014/main" id="{4777D5C3-9921-4D9F-ACD8-827AB3E79556}"/>
              </a:ext>
            </a:extLst>
          </p:cNvPr>
          <p:cNvSpPr>
            <a:spLocks/>
          </p:cNvSpPr>
          <p:nvPr userDrawn="1"/>
        </p:nvSpPr>
        <p:spPr bwMode="auto">
          <a:xfrm>
            <a:off x="11286994" y="6418930"/>
            <a:ext cx="147894" cy="147894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8362" y="2163"/>
                </a:moveTo>
                <a:lnTo>
                  <a:pt x="18362" y="5400"/>
                </a:lnTo>
                <a:lnTo>
                  <a:pt x="16200" y="5400"/>
                </a:lnTo>
                <a:cubicBezTo>
                  <a:pt x="15551" y="5400"/>
                  <a:pt x="15119" y="5832"/>
                  <a:pt x="15119" y="6482"/>
                </a:cubicBezTo>
                <a:lnTo>
                  <a:pt x="15119" y="8638"/>
                </a:lnTo>
                <a:lnTo>
                  <a:pt x="18362" y="8638"/>
                </a:lnTo>
                <a:lnTo>
                  <a:pt x="18362" y="11881"/>
                </a:lnTo>
                <a:lnTo>
                  <a:pt x="15119" y="11881"/>
                </a:lnTo>
                <a:lnTo>
                  <a:pt x="15119" y="19438"/>
                </a:lnTo>
                <a:lnTo>
                  <a:pt x="11881" y="19438"/>
                </a:lnTo>
                <a:lnTo>
                  <a:pt x="11881" y="11881"/>
                </a:lnTo>
                <a:lnTo>
                  <a:pt x="9719" y="11881"/>
                </a:lnTo>
                <a:lnTo>
                  <a:pt x="9719" y="8638"/>
                </a:lnTo>
                <a:lnTo>
                  <a:pt x="11881" y="8638"/>
                </a:lnTo>
                <a:lnTo>
                  <a:pt x="11881" y="5938"/>
                </a:lnTo>
                <a:cubicBezTo>
                  <a:pt x="11881" y="3888"/>
                  <a:pt x="13606" y="2163"/>
                  <a:pt x="15662" y="2163"/>
                </a:cubicBezTo>
                <a:cubicBezTo>
                  <a:pt x="15662" y="2163"/>
                  <a:pt x="18362" y="2163"/>
                  <a:pt x="18362" y="2163"/>
                </a:cubicBezTo>
                <a:close/>
                <a:moveTo>
                  <a:pt x="19438" y="0"/>
                </a:moveTo>
                <a:lnTo>
                  <a:pt x="2163" y="0"/>
                </a:lnTo>
                <a:cubicBezTo>
                  <a:pt x="971" y="0"/>
                  <a:pt x="0" y="971"/>
                  <a:pt x="0" y="2163"/>
                </a:cubicBezTo>
                <a:lnTo>
                  <a:pt x="0" y="19438"/>
                </a:lnTo>
                <a:cubicBezTo>
                  <a:pt x="0" y="20630"/>
                  <a:pt x="971" y="21600"/>
                  <a:pt x="2163" y="21600"/>
                </a:cubicBezTo>
                <a:lnTo>
                  <a:pt x="19438" y="21600"/>
                </a:lnTo>
                <a:cubicBezTo>
                  <a:pt x="20630" y="21600"/>
                  <a:pt x="21600" y="20630"/>
                  <a:pt x="21600" y="19438"/>
                </a:cubicBezTo>
                <a:lnTo>
                  <a:pt x="21600" y="2163"/>
                </a:lnTo>
                <a:cubicBezTo>
                  <a:pt x="21600" y="971"/>
                  <a:pt x="20630" y="0"/>
                  <a:pt x="19438" y="0"/>
                </a:cubicBezTo>
                <a:cubicBezTo>
                  <a:pt x="19438" y="0"/>
                  <a:pt x="19438" y="0"/>
                  <a:pt x="19438" y="0"/>
                </a:cubicBezTo>
                <a:close/>
                <a:moveTo>
                  <a:pt x="19438" y="0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8" name="AutoShape 18">
            <a:extLst>
              <a:ext uri="{FF2B5EF4-FFF2-40B4-BE49-F238E27FC236}">
                <a16:creationId xmlns:a16="http://schemas.microsoft.com/office/drawing/2014/main" id="{93562883-AE72-41D3-A8C7-7466EAD10388}"/>
              </a:ext>
            </a:extLst>
          </p:cNvPr>
          <p:cNvSpPr>
            <a:spLocks/>
          </p:cNvSpPr>
          <p:nvPr userDrawn="1"/>
        </p:nvSpPr>
        <p:spPr bwMode="auto">
          <a:xfrm>
            <a:off x="11716767" y="6422539"/>
            <a:ext cx="220216" cy="140676"/>
          </a:xfrm>
          <a:custGeom>
            <a:avLst/>
            <a:gdLst/>
            <a:ahLst/>
            <a:cxnLst/>
            <a:rect l="0" t="0" r="r" b="b"/>
            <a:pathLst>
              <a:path w="21574" h="21486">
                <a:moveTo>
                  <a:pt x="21169" y="9121"/>
                </a:moveTo>
                <a:lnTo>
                  <a:pt x="19513" y="9121"/>
                </a:lnTo>
                <a:lnTo>
                  <a:pt x="19513" y="6544"/>
                </a:lnTo>
                <a:cubicBezTo>
                  <a:pt x="19513" y="6195"/>
                  <a:pt x="19331" y="5914"/>
                  <a:pt x="19108" y="5914"/>
                </a:cubicBezTo>
                <a:lnTo>
                  <a:pt x="17714" y="5914"/>
                </a:lnTo>
                <a:cubicBezTo>
                  <a:pt x="17491" y="5914"/>
                  <a:pt x="17309" y="6195"/>
                  <a:pt x="17309" y="6544"/>
                </a:cubicBezTo>
                <a:lnTo>
                  <a:pt x="17309" y="9121"/>
                </a:lnTo>
                <a:lnTo>
                  <a:pt x="15653" y="9121"/>
                </a:lnTo>
                <a:cubicBezTo>
                  <a:pt x="15428" y="9121"/>
                  <a:pt x="15247" y="9404"/>
                  <a:pt x="15247" y="9753"/>
                </a:cubicBezTo>
                <a:lnTo>
                  <a:pt x="15247" y="11921"/>
                </a:lnTo>
                <a:cubicBezTo>
                  <a:pt x="15247" y="12270"/>
                  <a:pt x="15428" y="12553"/>
                  <a:pt x="15653" y="12553"/>
                </a:cubicBezTo>
                <a:lnTo>
                  <a:pt x="17309" y="12553"/>
                </a:lnTo>
                <a:lnTo>
                  <a:pt x="17309" y="15130"/>
                </a:lnTo>
                <a:cubicBezTo>
                  <a:pt x="17309" y="15479"/>
                  <a:pt x="17491" y="15762"/>
                  <a:pt x="17714" y="15762"/>
                </a:cubicBezTo>
                <a:lnTo>
                  <a:pt x="19108" y="15762"/>
                </a:lnTo>
                <a:cubicBezTo>
                  <a:pt x="19331" y="15762"/>
                  <a:pt x="19513" y="15479"/>
                  <a:pt x="19513" y="15130"/>
                </a:cubicBezTo>
                <a:lnTo>
                  <a:pt x="19513" y="12553"/>
                </a:lnTo>
                <a:lnTo>
                  <a:pt x="21169" y="12553"/>
                </a:lnTo>
                <a:cubicBezTo>
                  <a:pt x="21393" y="12553"/>
                  <a:pt x="21574" y="12270"/>
                  <a:pt x="21574" y="11921"/>
                </a:cubicBezTo>
                <a:lnTo>
                  <a:pt x="21574" y="9753"/>
                </a:lnTo>
                <a:cubicBezTo>
                  <a:pt x="21574" y="9404"/>
                  <a:pt x="21393" y="9121"/>
                  <a:pt x="21169" y="9121"/>
                </a:cubicBezTo>
                <a:close/>
                <a:moveTo>
                  <a:pt x="7107" y="9603"/>
                </a:moveTo>
                <a:lnTo>
                  <a:pt x="7107" y="12241"/>
                </a:lnTo>
                <a:cubicBezTo>
                  <a:pt x="7107" y="12637"/>
                  <a:pt x="7314" y="12960"/>
                  <a:pt x="7569" y="12960"/>
                </a:cubicBezTo>
                <a:lnTo>
                  <a:pt x="10940" y="12960"/>
                </a:lnTo>
                <a:cubicBezTo>
                  <a:pt x="10349" y="15563"/>
                  <a:pt x="8746" y="17430"/>
                  <a:pt x="6870" y="17408"/>
                </a:cubicBezTo>
                <a:cubicBezTo>
                  <a:pt x="4594" y="17382"/>
                  <a:pt x="2712" y="14548"/>
                  <a:pt x="2623" y="11008"/>
                </a:cubicBezTo>
                <a:cubicBezTo>
                  <a:pt x="2529" y="7212"/>
                  <a:pt x="4485" y="4078"/>
                  <a:pt x="6902" y="4078"/>
                </a:cubicBezTo>
                <a:cubicBezTo>
                  <a:pt x="8007" y="4078"/>
                  <a:pt x="9016" y="4733"/>
                  <a:pt x="9776" y="5808"/>
                </a:cubicBezTo>
                <a:cubicBezTo>
                  <a:pt x="9957" y="6063"/>
                  <a:pt x="10231" y="6064"/>
                  <a:pt x="10409" y="5804"/>
                </a:cubicBezTo>
                <a:lnTo>
                  <a:pt x="11647" y="3991"/>
                </a:lnTo>
                <a:cubicBezTo>
                  <a:pt x="11840" y="3707"/>
                  <a:pt x="11840" y="3228"/>
                  <a:pt x="11648" y="2944"/>
                </a:cubicBezTo>
                <a:cubicBezTo>
                  <a:pt x="10442" y="1165"/>
                  <a:pt x="8824" y="57"/>
                  <a:pt x="7040" y="2"/>
                </a:cubicBezTo>
                <a:cubicBezTo>
                  <a:pt x="3235" y="-114"/>
                  <a:pt x="27" y="4743"/>
                  <a:pt x="0" y="10667"/>
                </a:cubicBezTo>
                <a:cubicBezTo>
                  <a:pt x="-26" y="16636"/>
                  <a:pt x="3074" y="21486"/>
                  <a:pt x="6902" y="21486"/>
                </a:cubicBezTo>
                <a:cubicBezTo>
                  <a:pt x="10584" y="21486"/>
                  <a:pt x="13591" y="16999"/>
                  <a:pt x="13793" y="11347"/>
                </a:cubicBezTo>
                <a:cubicBezTo>
                  <a:pt x="13798" y="11277"/>
                  <a:pt x="13802" y="8882"/>
                  <a:pt x="13802" y="8882"/>
                </a:cubicBezTo>
                <a:lnTo>
                  <a:pt x="7569" y="8882"/>
                </a:lnTo>
                <a:cubicBezTo>
                  <a:pt x="7314" y="8882"/>
                  <a:pt x="7107" y="9205"/>
                  <a:pt x="7107" y="9603"/>
                </a:cubicBezTo>
                <a:close/>
                <a:moveTo>
                  <a:pt x="7107" y="9603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A2694AD-C552-452E-A71E-37FC90CB6683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www.infographic.com</a:t>
            </a:r>
          </a:p>
        </p:txBody>
      </p:sp>
    </p:spTree>
    <p:extLst>
      <p:ext uri="{BB962C8B-B14F-4D97-AF65-F5344CB8AC3E}">
        <p14:creationId xmlns:p14="http://schemas.microsoft.com/office/powerpoint/2010/main" val="1205969767"/>
      </p:ext>
    </p:extLst>
  </p:cSld>
  <p:clrMapOvr>
    <a:masterClrMapping/>
  </p:clrMapOvr>
  <p:hf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lide Number Placeholder 5">
            <a:extLst>
              <a:ext uri="{FF2B5EF4-FFF2-40B4-BE49-F238E27FC236}">
                <a16:creationId xmlns:a16="http://schemas.microsoft.com/office/drawing/2014/main" id="{03335739-AF51-4E3B-8B42-CBB94EF86F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9276" y="6308727"/>
            <a:ext cx="56356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 b="1">
                <a:solidFill>
                  <a:schemeClr val="bg1">
                    <a:lumMod val="65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fld id="{E97ECB15-F748-C140-A5C3-CF0090C943B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BAEAD8C-F43C-45DA-B49F-954B47B324C1}"/>
              </a:ext>
            </a:extLst>
          </p:cNvPr>
          <p:cNvSpPr/>
          <p:nvPr userDrawn="1"/>
        </p:nvSpPr>
        <p:spPr>
          <a:xfrm>
            <a:off x="1112840" y="6308727"/>
            <a:ext cx="368300" cy="368300"/>
          </a:xfrm>
          <a:prstGeom prst="ellipse">
            <a:avLst/>
          </a:prstGeom>
          <a:noFill/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CADEC0C0-A1C4-4CBA-9683-359663AB1343}"/>
              </a:ext>
            </a:extLst>
          </p:cNvPr>
          <p:cNvSpPr/>
          <p:nvPr userDrawn="1"/>
        </p:nvSpPr>
        <p:spPr>
          <a:xfrm>
            <a:off x="180975" y="6308727"/>
            <a:ext cx="368300" cy="368300"/>
          </a:xfrm>
          <a:prstGeom prst="ellipse">
            <a:avLst/>
          </a:prstGeom>
          <a:noFill/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D1B7EEF3-741F-4A3F-9908-0970AA713CE7}"/>
              </a:ext>
            </a:extLst>
          </p:cNvPr>
          <p:cNvSpPr/>
          <p:nvPr userDrawn="1"/>
        </p:nvSpPr>
        <p:spPr>
          <a:xfrm>
            <a:off x="646907" y="6308727"/>
            <a:ext cx="368300" cy="368300"/>
          </a:xfrm>
          <a:prstGeom prst="ellipse">
            <a:avLst/>
          </a:prstGeom>
          <a:noFill/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Half Frame 10">
            <a:extLst>
              <a:ext uri="{FF2B5EF4-FFF2-40B4-BE49-F238E27FC236}">
                <a16:creationId xmlns:a16="http://schemas.microsoft.com/office/drawing/2014/main" id="{F37BBED7-C814-48EB-803C-D590A27685E4}"/>
              </a:ext>
            </a:extLst>
          </p:cNvPr>
          <p:cNvSpPr/>
          <p:nvPr userDrawn="1"/>
        </p:nvSpPr>
        <p:spPr>
          <a:xfrm rot="18900000">
            <a:off x="324913" y="6443141"/>
            <a:ext cx="99472" cy="99472"/>
          </a:xfrm>
          <a:prstGeom prst="halfFrame">
            <a:avLst>
              <a:gd name="adj1" fmla="val 0"/>
              <a:gd name="adj2" fmla="val 0"/>
            </a:avLst>
          </a:prstGeom>
          <a:noFill/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Half Frame 11">
            <a:extLst>
              <a:ext uri="{FF2B5EF4-FFF2-40B4-BE49-F238E27FC236}">
                <a16:creationId xmlns:a16="http://schemas.microsoft.com/office/drawing/2014/main" id="{FED876DA-4DBD-4020-B04A-13A92BEF4636}"/>
              </a:ext>
            </a:extLst>
          </p:cNvPr>
          <p:cNvSpPr/>
          <p:nvPr userDrawn="1"/>
        </p:nvSpPr>
        <p:spPr>
          <a:xfrm rot="8100000">
            <a:off x="1237730" y="6443141"/>
            <a:ext cx="99472" cy="99472"/>
          </a:xfrm>
          <a:prstGeom prst="halfFrame">
            <a:avLst>
              <a:gd name="adj1" fmla="val 0"/>
              <a:gd name="adj2" fmla="val 0"/>
            </a:avLst>
          </a:prstGeom>
          <a:noFill/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9A7371B7-3199-4A07-B9ED-FC32C2A5E8E7}"/>
              </a:ext>
            </a:extLst>
          </p:cNvPr>
          <p:cNvSpPr/>
          <p:nvPr userDrawn="1"/>
        </p:nvSpPr>
        <p:spPr>
          <a:xfrm>
            <a:off x="11642724" y="6308727"/>
            <a:ext cx="368300" cy="368300"/>
          </a:xfrm>
          <a:prstGeom prst="ellipse">
            <a:avLst/>
          </a:prstGeom>
          <a:noFill/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C8F16CC-C55D-4E2E-88E6-409D0025C0FD}"/>
              </a:ext>
            </a:extLst>
          </p:cNvPr>
          <p:cNvSpPr/>
          <p:nvPr userDrawn="1"/>
        </p:nvSpPr>
        <p:spPr>
          <a:xfrm>
            <a:off x="10710859" y="6308727"/>
            <a:ext cx="368300" cy="368300"/>
          </a:xfrm>
          <a:prstGeom prst="ellipse">
            <a:avLst/>
          </a:prstGeom>
          <a:noFill/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2106ECAB-6164-4981-BE75-523ED1BE450D}"/>
              </a:ext>
            </a:extLst>
          </p:cNvPr>
          <p:cNvSpPr/>
          <p:nvPr userDrawn="1"/>
        </p:nvSpPr>
        <p:spPr>
          <a:xfrm>
            <a:off x="11176791" y="6308727"/>
            <a:ext cx="368300" cy="368300"/>
          </a:xfrm>
          <a:prstGeom prst="ellipse">
            <a:avLst/>
          </a:prstGeom>
          <a:noFill/>
          <a:ln w="1270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AutoShape 1">
            <a:extLst>
              <a:ext uri="{FF2B5EF4-FFF2-40B4-BE49-F238E27FC236}">
                <a16:creationId xmlns:a16="http://schemas.microsoft.com/office/drawing/2014/main" id="{62ADDD00-8314-4A9C-B91C-37BE99636C2C}"/>
              </a:ext>
            </a:extLst>
          </p:cNvPr>
          <p:cNvSpPr>
            <a:spLocks/>
          </p:cNvSpPr>
          <p:nvPr userDrawn="1"/>
        </p:nvSpPr>
        <p:spPr bwMode="auto">
          <a:xfrm>
            <a:off x="10794444" y="6411148"/>
            <a:ext cx="201132" cy="16345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21600" y="2556"/>
                </a:moveTo>
                <a:cubicBezTo>
                  <a:pt x="20805" y="2990"/>
                  <a:pt x="19951" y="3284"/>
                  <a:pt x="19055" y="3415"/>
                </a:cubicBezTo>
                <a:cubicBezTo>
                  <a:pt x="19970" y="2740"/>
                  <a:pt x="20673" y="1672"/>
                  <a:pt x="21003" y="399"/>
                </a:cubicBezTo>
                <a:cubicBezTo>
                  <a:pt x="20147" y="1023"/>
                  <a:pt x="19199" y="1477"/>
                  <a:pt x="18189" y="1721"/>
                </a:cubicBezTo>
                <a:cubicBezTo>
                  <a:pt x="17381" y="662"/>
                  <a:pt x="16229" y="0"/>
                  <a:pt x="14954" y="0"/>
                </a:cubicBezTo>
                <a:cubicBezTo>
                  <a:pt x="12507" y="0"/>
                  <a:pt x="10523" y="2441"/>
                  <a:pt x="10523" y="5453"/>
                </a:cubicBezTo>
                <a:cubicBezTo>
                  <a:pt x="10523" y="5880"/>
                  <a:pt x="10562" y="6296"/>
                  <a:pt x="10638" y="6695"/>
                </a:cubicBezTo>
                <a:cubicBezTo>
                  <a:pt x="6955" y="6468"/>
                  <a:pt x="3690" y="4297"/>
                  <a:pt x="1504" y="998"/>
                </a:cubicBezTo>
                <a:cubicBezTo>
                  <a:pt x="1122" y="1803"/>
                  <a:pt x="904" y="2739"/>
                  <a:pt x="904" y="3739"/>
                </a:cubicBezTo>
                <a:cubicBezTo>
                  <a:pt x="904" y="5631"/>
                  <a:pt x="1686" y="7300"/>
                  <a:pt x="2876" y="8278"/>
                </a:cubicBezTo>
                <a:cubicBezTo>
                  <a:pt x="2149" y="8250"/>
                  <a:pt x="1466" y="8004"/>
                  <a:pt x="868" y="7596"/>
                </a:cubicBezTo>
                <a:cubicBezTo>
                  <a:pt x="867" y="7619"/>
                  <a:pt x="867" y="7642"/>
                  <a:pt x="867" y="7665"/>
                </a:cubicBezTo>
                <a:cubicBezTo>
                  <a:pt x="867" y="10307"/>
                  <a:pt x="2395" y="12510"/>
                  <a:pt x="4423" y="13011"/>
                </a:cubicBezTo>
                <a:cubicBezTo>
                  <a:pt x="4051" y="13136"/>
                  <a:pt x="3659" y="13203"/>
                  <a:pt x="3255" y="13203"/>
                </a:cubicBezTo>
                <a:cubicBezTo>
                  <a:pt x="2969" y="13203"/>
                  <a:pt x="2692" y="13169"/>
                  <a:pt x="2421" y="13105"/>
                </a:cubicBezTo>
                <a:cubicBezTo>
                  <a:pt x="2985" y="15271"/>
                  <a:pt x="4622" y="16848"/>
                  <a:pt x="6561" y="16892"/>
                </a:cubicBezTo>
                <a:cubicBezTo>
                  <a:pt x="5044" y="18355"/>
                  <a:pt x="3134" y="19226"/>
                  <a:pt x="1057" y="19226"/>
                </a:cubicBezTo>
                <a:cubicBezTo>
                  <a:pt x="699" y="19226"/>
                  <a:pt x="347" y="19201"/>
                  <a:pt x="0" y="19149"/>
                </a:cubicBezTo>
                <a:cubicBezTo>
                  <a:pt x="1961" y="20698"/>
                  <a:pt x="4291" y="21600"/>
                  <a:pt x="6793" y="21600"/>
                </a:cubicBezTo>
                <a:cubicBezTo>
                  <a:pt x="14944" y="21600"/>
                  <a:pt x="19401" y="13291"/>
                  <a:pt x="19401" y="6085"/>
                </a:cubicBezTo>
                <a:cubicBezTo>
                  <a:pt x="19401" y="5848"/>
                  <a:pt x="19397" y="5613"/>
                  <a:pt x="19389" y="5380"/>
                </a:cubicBezTo>
                <a:cubicBezTo>
                  <a:pt x="20255" y="4610"/>
                  <a:pt x="21006" y="3650"/>
                  <a:pt x="21600" y="2556"/>
                </a:cubicBezTo>
                <a:cubicBezTo>
                  <a:pt x="21600" y="2556"/>
                  <a:pt x="21600" y="2556"/>
                  <a:pt x="21600" y="2556"/>
                </a:cubicBezTo>
                <a:close/>
                <a:moveTo>
                  <a:pt x="21600" y="2556"/>
                </a:moveTo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7" name="AutoShape 21">
            <a:extLst>
              <a:ext uri="{FF2B5EF4-FFF2-40B4-BE49-F238E27FC236}">
                <a16:creationId xmlns:a16="http://schemas.microsoft.com/office/drawing/2014/main" id="{5CCE8262-4553-487E-9B28-8DF09880EA20}"/>
              </a:ext>
            </a:extLst>
          </p:cNvPr>
          <p:cNvSpPr>
            <a:spLocks/>
          </p:cNvSpPr>
          <p:nvPr userDrawn="1"/>
        </p:nvSpPr>
        <p:spPr bwMode="auto">
          <a:xfrm>
            <a:off x="11286994" y="6418930"/>
            <a:ext cx="147894" cy="147894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8362" y="2163"/>
                </a:moveTo>
                <a:lnTo>
                  <a:pt x="18362" y="5400"/>
                </a:lnTo>
                <a:lnTo>
                  <a:pt x="16200" y="5400"/>
                </a:lnTo>
                <a:cubicBezTo>
                  <a:pt x="15551" y="5400"/>
                  <a:pt x="15119" y="5832"/>
                  <a:pt x="15119" y="6482"/>
                </a:cubicBezTo>
                <a:lnTo>
                  <a:pt x="15119" y="8638"/>
                </a:lnTo>
                <a:lnTo>
                  <a:pt x="18362" y="8638"/>
                </a:lnTo>
                <a:lnTo>
                  <a:pt x="18362" y="11881"/>
                </a:lnTo>
                <a:lnTo>
                  <a:pt x="15119" y="11881"/>
                </a:lnTo>
                <a:lnTo>
                  <a:pt x="15119" y="19438"/>
                </a:lnTo>
                <a:lnTo>
                  <a:pt x="11881" y="19438"/>
                </a:lnTo>
                <a:lnTo>
                  <a:pt x="11881" y="11881"/>
                </a:lnTo>
                <a:lnTo>
                  <a:pt x="9719" y="11881"/>
                </a:lnTo>
                <a:lnTo>
                  <a:pt x="9719" y="8638"/>
                </a:lnTo>
                <a:lnTo>
                  <a:pt x="11881" y="8638"/>
                </a:lnTo>
                <a:lnTo>
                  <a:pt x="11881" y="5938"/>
                </a:lnTo>
                <a:cubicBezTo>
                  <a:pt x="11881" y="3888"/>
                  <a:pt x="13606" y="2163"/>
                  <a:pt x="15662" y="2163"/>
                </a:cubicBezTo>
                <a:cubicBezTo>
                  <a:pt x="15662" y="2163"/>
                  <a:pt x="18362" y="2163"/>
                  <a:pt x="18362" y="2163"/>
                </a:cubicBezTo>
                <a:close/>
                <a:moveTo>
                  <a:pt x="19438" y="0"/>
                </a:moveTo>
                <a:lnTo>
                  <a:pt x="2163" y="0"/>
                </a:lnTo>
                <a:cubicBezTo>
                  <a:pt x="971" y="0"/>
                  <a:pt x="0" y="971"/>
                  <a:pt x="0" y="2163"/>
                </a:cubicBezTo>
                <a:lnTo>
                  <a:pt x="0" y="19438"/>
                </a:lnTo>
                <a:cubicBezTo>
                  <a:pt x="0" y="20630"/>
                  <a:pt x="971" y="21600"/>
                  <a:pt x="2163" y="21600"/>
                </a:cubicBezTo>
                <a:lnTo>
                  <a:pt x="19438" y="21600"/>
                </a:lnTo>
                <a:cubicBezTo>
                  <a:pt x="20630" y="21600"/>
                  <a:pt x="21600" y="20630"/>
                  <a:pt x="21600" y="19438"/>
                </a:cubicBezTo>
                <a:lnTo>
                  <a:pt x="21600" y="2163"/>
                </a:lnTo>
                <a:cubicBezTo>
                  <a:pt x="21600" y="971"/>
                  <a:pt x="20630" y="0"/>
                  <a:pt x="19438" y="0"/>
                </a:cubicBezTo>
                <a:cubicBezTo>
                  <a:pt x="19438" y="0"/>
                  <a:pt x="19438" y="0"/>
                  <a:pt x="19438" y="0"/>
                </a:cubicBezTo>
                <a:close/>
                <a:moveTo>
                  <a:pt x="19438" y="0"/>
                </a:moveTo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8" name="AutoShape 18">
            <a:extLst>
              <a:ext uri="{FF2B5EF4-FFF2-40B4-BE49-F238E27FC236}">
                <a16:creationId xmlns:a16="http://schemas.microsoft.com/office/drawing/2014/main" id="{4DCAA630-829C-4525-B04D-F040AD739385}"/>
              </a:ext>
            </a:extLst>
          </p:cNvPr>
          <p:cNvSpPr>
            <a:spLocks/>
          </p:cNvSpPr>
          <p:nvPr userDrawn="1"/>
        </p:nvSpPr>
        <p:spPr bwMode="auto">
          <a:xfrm>
            <a:off x="11716767" y="6422539"/>
            <a:ext cx="220216" cy="140676"/>
          </a:xfrm>
          <a:custGeom>
            <a:avLst/>
            <a:gdLst/>
            <a:ahLst/>
            <a:cxnLst/>
            <a:rect l="0" t="0" r="r" b="b"/>
            <a:pathLst>
              <a:path w="21574" h="21486">
                <a:moveTo>
                  <a:pt x="21169" y="9121"/>
                </a:moveTo>
                <a:lnTo>
                  <a:pt x="19513" y="9121"/>
                </a:lnTo>
                <a:lnTo>
                  <a:pt x="19513" y="6544"/>
                </a:lnTo>
                <a:cubicBezTo>
                  <a:pt x="19513" y="6195"/>
                  <a:pt x="19331" y="5914"/>
                  <a:pt x="19108" y="5914"/>
                </a:cubicBezTo>
                <a:lnTo>
                  <a:pt x="17714" y="5914"/>
                </a:lnTo>
                <a:cubicBezTo>
                  <a:pt x="17491" y="5914"/>
                  <a:pt x="17309" y="6195"/>
                  <a:pt x="17309" y="6544"/>
                </a:cubicBezTo>
                <a:lnTo>
                  <a:pt x="17309" y="9121"/>
                </a:lnTo>
                <a:lnTo>
                  <a:pt x="15653" y="9121"/>
                </a:lnTo>
                <a:cubicBezTo>
                  <a:pt x="15428" y="9121"/>
                  <a:pt x="15247" y="9404"/>
                  <a:pt x="15247" y="9753"/>
                </a:cubicBezTo>
                <a:lnTo>
                  <a:pt x="15247" y="11921"/>
                </a:lnTo>
                <a:cubicBezTo>
                  <a:pt x="15247" y="12270"/>
                  <a:pt x="15428" y="12553"/>
                  <a:pt x="15653" y="12553"/>
                </a:cubicBezTo>
                <a:lnTo>
                  <a:pt x="17309" y="12553"/>
                </a:lnTo>
                <a:lnTo>
                  <a:pt x="17309" y="15130"/>
                </a:lnTo>
                <a:cubicBezTo>
                  <a:pt x="17309" y="15479"/>
                  <a:pt x="17491" y="15762"/>
                  <a:pt x="17714" y="15762"/>
                </a:cubicBezTo>
                <a:lnTo>
                  <a:pt x="19108" y="15762"/>
                </a:lnTo>
                <a:cubicBezTo>
                  <a:pt x="19331" y="15762"/>
                  <a:pt x="19513" y="15479"/>
                  <a:pt x="19513" y="15130"/>
                </a:cubicBezTo>
                <a:lnTo>
                  <a:pt x="19513" y="12553"/>
                </a:lnTo>
                <a:lnTo>
                  <a:pt x="21169" y="12553"/>
                </a:lnTo>
                <a:cubicBezTo>
                  <a:pt x="21393" y="12553"/>
                  <a:pt x="21574" y="12270"/>
                  <a:pt x="21574" y="11921"/>
                </a:cubicBezTo>
                <a:lnTo>
                  <a:pt x="21574" y="9753"/>
                </a:lnTo>
                <a:cubicBezTo>
                  <a:pt x="21574" y="9404"/>
                  <a:pt x="21393" y="9121"/>
                  <a:pt x="21169" y="9121"/>
                </a:cubicBezTo>
                <a:close/>
                <a:moveTo>
                  <a:pt x="7107" y="9603"/>
                </a:moveTo>
                <a:lnTo>
                  <a:pt x="7107" y="12241"/>
                </a:lnTo>
                <a:cubicBezTo>
                  <a:pt x="7107" y="12637"/>
                  <a:pt x="7314" y="12960"/>
                  <a:pt x="7569" y="12960"/>
                </a:cubicBezTo>
                <a:lnTo>
                  <a:pt x="10940" y="12960"/>
                </a:lnTo>
                <a:cubicBezTo>
                  <a:pt x="10349" y="15563"/>
                  <a:pt x="8746" y="17430"/>
                  <a:pt x="6870" y="17408"/>
                </a:cubicBezTo>
                <a:cubicBezTo>
                  <a:pt x="4594" y="17382"/>
                  <a:pt x="2712" y="14548"/>
                  <a:pt x="2623" y="11008"/>
                </a:cubicBezTo>
                <a:cubicBezTo>
                  <a:pt x="2529" y="7212"/>
                  <a:pt x="4485" y="4078"/>
                  <a:pt x="6902" y="4078"/>
                </a:cubicBezTo>
                <a:cubicBezTo>
                  <a:pt x="8007" y="4078"/>
                  <a:pt x="9016" y="4733"/>
                  <a:pt x="9776" y="5808"/>
                </a:cubicBezTo>
                <a:cubicBezTo>
                  <a:pt x="9957" y="6063"/>
                  <a:pt x="10231" y="6064"/>
                  <a:pt x="10409" y="5804"/>
                </a:cubicBezTo>
                <a:lnTo>
                  <a:pt x="11647" y="3991"/>
                </a:lnTo>
                <a:cubicBezTo>
                  <a:pt x="11840" y="3707"/>
                  <a:pt x="11840" y="3228"/>
                  <a:pt x="11648" y="2944"/>
                </a:cubicBezTo>
                <a:cubicBezTo>
                  <a:pt x="10442" y="1165"/>
                  <a:pt x="8824" y="57"/>
                  <a:pt x="7040" y="2"/>
                </a:cubicBezTo>
                <a:cubicBezTo>
                  <a:pt x="3235" y="-114"/>
                  <a:pt x="27" y="4743"/>
                  <a:pt x="0" y="10667"/>
                </a:cubicBezTo>
                <a:cubicBezTo>
                  <a:pt x="-26" y="16636"/>
                  <a:pt x="3074" y="21486"/>
                  <a:pt x="6902" y="21486"/>
                </a:cubicBezTo>
                <a:cubicBezTo>
                  <a:pt x="10584" y="21486"/>
                  <a:pt x="13591" y="16999"/>
                  <a:pt x="13793" y="11347"/>
                </a:cubicBezTo>
                <a:cubicBezTo>
                  <a:pt x="13798" y="11277"/>
                  <a:pt x="13802" y="8882"/>
                  <a:pt x="13802" y="8882"/>
                </a:cubicBezTo>
                <a:lnTo>
                  <a:pt x="7569" y="8882"/>
                </a:lnTo>
                <a:cubicBezTo>
                  <a:pt x="7314" y="8882"/>
                  <a:pt x="7107" y="9205"/>
                  <a:pt x="7107" y="9603"/>
                </a:cubicBezTo>
                <a:close/>
                <a:moveTo>
                  <a:pt x="7107" y="9603"/>
                </a:moveTo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lIns="0" tIns="0" rIns="0" bIns="0"/>
          <a:lstStyle/>
          <a:p>
            <a:endParaRPr lang="en-US" dirty="0"/>
          </a:p>
        </p:txBody>
      </p:sp>
      <p:sp>
        <p:nvSpPr>
          <p:cNvPr id="2" name="Footer Placeholder 1">
            <a:extLst>
              <a:ext uri="{FF2B5EF4-FFF2-40B4-BE49-F238E27FC236}">
                <a16:creationId xmlns:a16="http://schemas.microsoft.com/office/drawing/2014/main" id="{B73A0337-8231-464D-A274-1475CF165276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8396559"/>
      </p:ext>
    </p:extLst>
  </p:cSld>
  <p:clrMapOvr>
    <a:masterClrMapping/>
  </p:clrMapOvr>
  <p:hf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7F5D31C6-303C-419B-B637-3BA82C4CF007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1291249"/>
              <a:gd name="connsiteY0" fmla="*/ 0 h 3842226"/>
              <a:gd name="connsiteX1" fmla="*/ 11291249 w 11291249"/>
              <a:gd name="connsiteY1" fmla="*/ 0 h 3842226"/>
              <a:gd name="connsiteX2" fmla="*/ 11291249 w 11291249"/>
              <a:gd name="connsiteY2" fmla="*/ 3842226 h 3842226"/>
              <a:gd name="connsiteX3" fmla="*/ 0 w 11291249"/>
              <a:gd name="connsiteY3" fmla="*/ 3842226 h 38422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291249" h="3842226">
                <a:moveTo>
                  <a:pt x="0" y="0"/>
                </a:moveTo>
                <a:lnTo>
                  <a:pt x="11291249" y="0"/>
                </a:lnTo>
                <a:lnTo>
                  <a:pt x="11291249" y="3842226"/>
                </a:lnTo>
                <a:lnTo>
                  <a:pt x="0" y="3842226"/>
                </a:lnTo>
                <a:close/>
              </a:path>
            </a:pathLst>
          </a:custGeom>
        </p:spPr>
        <p:txBody>
          <a:bodyPr wrap="square" anchor="ctr">
            <a:no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07920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908" y="6308727"/>
            <a:ext cx="3683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 b="1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fld id="{E97ECB15-F748-C140-A5C3-CF0090C943BA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5" name="Footer Placeholder 14">
            <a:extLst>
              <a:ext uri="{FF2B5EF4-FFF2-40B4-BE49-F238E27FC236}">
                <a16:creationId xmlns:a16="http://schemas.microsoft.com/office/drawing/2014/main" id="{1156939B-5C1F-41BF-889A-E167D3CC07F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6365540" y="6359527"/>
            <a:ext cx="4114800" cy="2635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>
                <a:solidFill>
                  <a:schemeClr val="bg1">
                    <a:lumMod val="65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/>
              <a:t>www.infographic.com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576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4" r:id="rId1"/>
    <p:sldLayoutId id="2147484048" r:id="rId2"/>
    <p:sldLayoutId id="2147484050" r:id="rId3"/>
    <p:sldLayoutId id="2147484049" r:id="rId4"/>
    <p:sldLayoutId id="2147484047" r:id="rId5"/>
  </p:sldLayoutIdLst>
  <p:hf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ctr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FBCA0858-4B00-4DC8-B2CE-6AD84CF99E3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EEADF1C-85FB-4633-B1FD-4BABB56EB6D5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D6C73AC-1CF4-47A4-B54F-FE064A6AFF85}"/>
              </a:ext>
            </a:extLst>
          </p:cNvPr>
          <p:cNvSpPr txBox="1"/>
          <p:nvPr/>
        </p:nvSpPr>
        <p:spPr>
          <a:xfrm>
            <a:off x="2709862" y="3076575"/>
            <a:ext cx="677227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sp>
        <p:nvSpPr>
          <p:cNvPr id="13" name="Freeform 17">
            <a:extLst>
              <a:ext uri="{FF2B5EF4-FFF2-40B4-BE49-F238E27FC236}">
                <a16:creationId xmlns:a16="http://schemas.microsoft.com/office/drawing/2014/main" id="{1AB91C40-66B8-498F-8077-BEB1EA8FAA09}"/>
              </a:ext>
            </a:extLst>
          </p:cNvPr>
          <p:cNvSpPr>
            <a:spLocks noEditPoints="1"/>
          </p:cNvSpPr>
          <p:nvPr/>
        </p:nvSpPr>
        <p:spPr bwMode="auto">
          <a:xfrm>
            <a:off x="5614987" y="1533071"/>
            <a:ext cx="962025" cy="962025"/>
          </a:xfrm>
          <a:custGeom>
            <a:avLst/>
            <a:gdLst>
              <a:gd name="T0" fmla="*/ 255 w 255"/>
              <a:gd name="T1" fmla="*/ 239 h 255"/>
              <a:gd name="T2" fmla="*/ 0 w 255"/>
              <a:gd name="T3" fmla="*/ 255 h 255"/>
              <a:gd name="T4" fmla="*/ 16 w 255"/>
              <a:gd name="T5" fmla="*/ 0 h 255"/>
              <a:gd name="T6" fmla="*/ 32 w 255"/>
              <a:gd name="T7" fmla="*/ 48 h 255"/>
              <a:gd name="T8" fmla="*/ 16 w 255"/>
              <a:gd name="T9" fmla="*/ 64 h 255"/>
              <a:gd name="T10" fmla="*/ 32 w 255"/>
              <a:gd name="T11" fmla="*/ 96 h 255"/>
              <a:gd name="T12" fmla="*/ 16 w 255"/>
              <a:gd name="T13" fmla="*/ 112 h 255"/>
              <a:gd name="T14" fmla="*/ 32 w 255"/>
              <a:gd name="T15" fmla="*/ 144 h 255"/>
              <a:gd name="T16" fmla="*/ 16 w 255"/>
              <a:gd name="T17" fmla="*/ 160 h 255"/>
              <a:gd name="T18" fmla="*/ 32 w 255"/>
              <a:gd name="T19" fmla="*/ 191 h 255"/>
              <a:gd name="T20" fmla="*/ 16 w 255"/>
              <a:gd name="T21" fmla="*/ 207 h 255"/>
              <a:gd name="T22" fmla="*/ 48 w 255"/>
              <a:gd name="T23" fmla="*/ 168 h 255"/>
              <a:gd name="T24" fmla="*/ 79 w 255"/>
              <a:gd name="T25" fmla="*/ 145 h 255"/>
              <a:gd name="T26" fmla="*/ 95 w 255"/>
              <a:gd name="T27" fmla="*/ 104 h 255"/>
              <a:gd name="T28" fmla="*/ 143 w 255"/>
              <a:gd name="T29" fmla="*/ 104 h 255"/>
              <a:gd name="T30" fmla="*/ 170 w 255"/>
              <a:gd name="T31" fmla="*/ 132 h 255"/>
              <a:gd name="T32" fmla="*/ 186 w 255"/>
              <a:gd name="T33" fmla="*/ 128 h 255"/>
              <a:gd name="T34" fmla="*/ 207 w 255"/>
              <a:gd name="T35" fmla="*/ 56 h 255"/>
              <a:gd name="T36" fmla="*/ 255 w 255"/>
              <a:gd name="T37" fmla="*/ 56 h 255"/>
              <a:gd name="T38" fmla="*/ 228 w 255"/>
              <a:gd name="T39" fmla="*/ 80 h 255"/>
              <a:gd name="T40" fmla="*/ 207 w 255"/>
              <a:gd name="T41" fmla="*/ 152 h 255"/>
              <a:gd name="T42" fmla="*/ 159 w 255"/>
              <a:gd name="T43" fmla="*/ 152 h 255"/>
              <a:gd name="T44" fmla="*/ 133 w 255"/>
              <a:gd name="T45" fmla="*/ 124 h 255"/>
              <a:gd name="T46" fmla="*/ 112 w 255"/>
              <a:gd name="T47" fmla="*/ 127 h 255"/>
              <a:gd name="T48" fmla="*/ 95 w 255"/>
              <a:gd name="T49" fmla="*/ 168 h 255"/>
              <a:gd name="T50" fmla="*/ 48 w 255"/>
              <a:gd name="T51" fmla="*/ 168 h 255"/>
              <a:gd name="T52" fmla="*/ 231 w 255"/>
              <a:gd name="T53" fmla="*/ 64 h 255"/>
              <a:gd name="T54" fmla="*/ 231 w 255"/>
              <a:gd name="T55" fmla="*/ 48 h 255"/>
              <a:gd name="T56" fmla="*/ 175 w 255"/>
              <a:gd name="T57" fmla="*/ 152 h 255"/>
              <a:gd name="T58" fmla="*/ 191 w 255"/>
              <a:gd name="T59" fmla="*/ 152 h 255"/>
              <a:gd name="T60" fmla="*/ 175 w 255"/>
              <a:gd name="T61" fmla="*/ 152 h 255"/>
              <a:gd name="T62" fmla="*/ 119 w 255"/>
              <a:gd name="T63" fmla="*/ 112 h 255"/>
              <a:gd name="T64" fmla="*/ 119 w 255"/>
              <a:gd name="T65" fmla="*/ 96 h 255"/>
              <a:gd name="T66" fmla="*/ 64 w 255"/>
              <a:gd name="T67" fmla="*/ 168 h 255"/>
              <a:gd name="T68" fmla="*/ 80 w 255"/>
              <a:gd name="T69" fmla="*/ 168 h 255"/>
              <a:gd name="T70" fmla="*/ 64 w 255"/>
              <a:gd name="T71" fmla="*/ 168 h 255"/>
              <a:gd name="T72" fmla="*/ 64 w 255"/>
              <a:gd name="T73" fmla="*/ 168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55" h="255">
                <a:moveTo>
                  <a:pt x="16" y="239"/>
                </a:moveTo>
                <a:cubicBezTo>
                  <a:pt x="255" y="239"/>
                  <a:pt x="255" y="239"/>
                  <a:pt x="255" y="239"/>
                </a:cubicBezTo>
                <a:cubicBezTo>
                  <a:pt x="255" y="255"/>
                  <a:pt x="255" y="255"/>
                  <a:pt x="255" y="255"/>
                </a:cubicBezTo>
                <a:cubicBezTo>
                  <a:pt x="0" y="255"/>
                  <a:pt x="0" y="255"/>
                  <a:pt x="0" y="255"/>
                </a:cubicBezTo>
                <a:cubicBezTo>
                  <a:pt x="0" y="0"/>
                  <a:pt x="0" y="0"/>
                  <a:pt x="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48"/>
                  <a:pt x="16" y="48"/>
                  <a:pt x="16" y="48"/>
                </a:cubicBezTo>
                <a:cubicBezTo>
                  <a:pt x="32" y="48"/>
                  <a:pt x="32" y="48"/>
                  <a:pt x="32" y="48"/>
                </a:cubicBezTo>
                <a:cubicBezTo>
                  <a:pt x="32" y="64"/>
                  <a:pt x="32" y="64"/>
                  <a:pt x="32" y="64"/>
                </a:cubicBezTo>
                <a:cubicBezTo>
                  <a:pt x="16" y="64"/>
                  <a:pt x="16" y="64"/>
                  <a:pt x="16" y="64"/>
                </a:cubicBezTo>
                <a:cubicBezTo>
                  <a:pt x="16" y="96"/>
                  <a:pt x="16" y="96"/>
                  <a:pt x="16" y="96"/>
                </a:cubicBezTo>
                <a:cubicBezTo>
                  <a:pt x="32" y="96"/>
                  <a:pt x="32" y="96"/>
                  <a:pt x="32" y="96"/>
                </a:cubicBezTo>
                <a:cubicBezTo>
                  <a:pt x="32" y="112"/>
                  <a:pt x="32" y="112"/>
                  <a:pt x="3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6" y="144"/>
                  <a:pt x="16" y="144"/>
                  <a:pt x="16" y="144"/>
                </a:cubicBezTo>
                <a:cubicBezTo>
                  <a:pt x="32" y="144"/>
                  <a:pt x="32" y="144"/>
                  <a:pt x="32" y="144"/>
                </a:cubicBezTo>
                <a:cubicBezTo>
                  <a:pt x="32" y="160"/>
                  <a:pt x="32" y="160"/>
                  <a:pt x="32" y="160"/>
                </a:cubicBezTo>
                <a:cubicBezTo>
                  <a:pt x="16" y="160"/>
                  <a:pt x="16" y="160"/>
                  <a:pt x="16" y="160"/>
                </a:cubicBezTo>
                <a:cubicBezTo>
                  <a:pt x="16" y="191"/>
                  <a:pt x="16" y="191"/>
                  <a:pt x="16" y="191"/>
                </a:cubicBezTo>
                <a:cubicBezTo>
                  <a:pt x="32" y="191"/>
                  <a:pt x="32" y="191"/>
                  <a:pt x="32" y="191"/>
                </a:cubicBezTo>
                <a:cubicBezTo>
                  <a:pt x="32" y="207"/>
                  <a:pt x="32" y="207"/>
                  <a:pt x="32" y="207"/>
                </a:cubicBezTo>
                <a:cubicBezTo>
                  <a:pt x="16" y="207"/>
                  <a:pt x="16" y="207"/>
                  <a:pt x="16" y="207"/>
                </a:cubicBezTo>
                <a:lnTo>
                  <a:pt x="16" y="239"/>
                </a:lnTo>
                <a:close/>
                <a:moveTo>
                  <a:pt x="48" y="168"/>
                </a:moveTo>
                <a:cubicBezTo>
                  <a:pt x="48" y="154"/>
                  <a:pt x="58" y="144"/>
                  <a:pt x="72" y="144"/>
                </a:cubicBezTo>
                <a:cubicBezTo>
                  <a:pt x="74" y="144"/>
                  <a:pt x="76" y="144"/>
                  <a:pt x="79" y="145"/>
                </a:cubicBezTo>
                <a:cubicBezTo>
                  <a:pt x="99" y="117"/>
                  <a:pt x="99" y="117"/>
                  <a:pt x="99" y="117"/>
                </a:cubicBezTo>
                <a:cubicBezTo>
                  <a:pt x="97" y="113"/>
                  <a:pt x="95" y="109"/>
                  <a:pt x="95" y="104"/>
                </a:cubicBezTo>
                <a:cubicBezTo>
                  <a:pt x="95" y="91"/>
                  <a:pt x="106" y="80"/>
                  <a:pt x="119" y="80"/>
                </a:cubicBezTo>
                <a:cubicBezTo>
                  <a:pt x="132" y="80"/>
                  <a:pt x="143" y="91"/>
                  <a:pt x="143" y="104"/>
                </a:cubicBezTo>
                <a:cubicBezTo>
                  <a:pt x="143" y="106"/>
                  <a:pt x="143" y="109"/>
                  <a:pt x="142" y="111"/>
                </a:cubicBezTo>
                <a:cubicBezTo>
                  <a:pt x="170" y="132"/>
                  <a:pt x="170" y="132"/>
                  <a:pt x="170" y="132"/>
                </a:cubicBezTo>
                <a:cubicBezTo>
                  <a:pt x="174" y="129"/>
                  <a:pt x="178" y="128"/>
                  <a:pt x="183" y="128"/>
                </a:cubicBezTo>
                <a:cubicBezTo>
                  <a:pt x="184" y="128"/>
                  <a:pt x="185" y="128"/>
                  <a:pt x="186" y="128"/>
                </a:cubicBezTo>
                <a:cubicBezTo>
                  <a:pt x="214" y="73"/>
                  <a:pt x="214" y="73"/>
                  <a:pt x="214" y="73"/>
                </a:cubicBezTo>
                <a:cubicBezTo>
                  <a:pt x="209" y="68"/>
                  <a:pt x="207" y="63"/>
                  <a:pt x="207" y="56"/>
                </a:cubicBezTo>
                <a:cubicBezTo>
                  <a:pt x="207" y="43"/>
                  <a:pt x="218" y="32"/>
                  <a:pt x="231" y="32"/>
                </a:cubicBezTo>
                <a:cubicBezTo>
                  <a:pt x="244" y="32"/>
                  <a:pt x="255" y="43"/>
                  <a:pt x="255" y="56"/>
                </a:cubicBezTo>
                <a:cubicBezTo>
                  <a:pt x="255" y="69"/>
                  <a:pt x="244" y="80"/>
                  <a:pt x="231" y="80"/>
                </a:cubicBezTo>
                <a:cubicBezTo>
                  <a:pt x="230" y="80"/>
                  <a:pt x="229" y="80"/>
                  <a:pt x="228" y="80"/>
                </a:cubicBezTo>
                <a:cubicBezTo>
                  <a:pt x="200" y="135"/>
                  <a:pt x="200" y="135"/>
                  <a:pt x="200" y="135"/>
                </a:cubicBezTo>
                <a:cubicBezTo>
                  <a:pt x="204" y="139"/>
                  <a:pt x="207" y="145"/>
                  <a:pt x="207" y="152"/>
                </a:cubicBezTo>
                <a:cubicBezTo>
                  <a:pt x="207" y="165"/>
                  <a:pt x="196" y="176"/>
                  <a:pt x="183" y="176"/>
                </a:cubicBezTo>
                <a:cubicBezTo>
                  <a:pt x="170" y="176"/>
                  <a:pt x="159" y="165"/>
                  <a:pt x="159" y="152"/>
                </a:cubicBezTo>
                <a:cubicBezTo>
                  <a:pt x="159" y="149"/>
                  <a:pt x="160" y="147"/>
                  <a:pt x="160" y="145"/>
                </a:cubicBezTo>
                <a:cubicBezTo>
                  <a:pt x="133" y="124"/>
                  <a:pt x="133" y="124"/>
                  <a:pt x="133" y="124"/>
                </a:cubicBezTo>
                <a:cubicBezTo>
                  <a:pt x="129" y="126"/>
                  <a:pt x="124" y="128"/>
                  <a:pt x="119" y="128"/>
                </a:cubicBezTo>
                <a:cubicBezTo>
                  <a:pt x="117" y="128"/>
                  <a:pt x="114" y="127"/>
                  <a:pt x="112" y="127"/>
                </a:cubicBezTo>
                <a:cubicBezTo>
                  <a:pt x="91" y="154"/>
                  <a:pt x="91" y="154"/>
                  <a:pt x="91" y="154"/>
                </a:cubicBezTo>
                <a:cubicBezTo>
                  <a:pt x="94" y="158"/>
                  <a:pt x="95" y="163"/>
                  <a:pt x="95" y="168"/>
                </a:cubicBezTo>
                <a:cubicBezTo>
                  <a:pt x="95" y="181"/>
                  <a:pt x="85" y="191"/>
                  <a:pt x="72" y="191"/>
                </a:cubicBezTo>
                <a:cubicBezTo>
                  <a:pt x="58" y="191"/>
                  <a:pt x="48" y="181"/>
                  <a:pt x="48" y="168"/>
                </a:cubicBezTo>
                <a:close/>
                <a:moveTo>
                  <a:pt x="223" y="56"/>
                </a:moveTo>
                <a:cubicBezTo>
                  <a:pt x="223" y="61"/>
                  <a:pt x="226" y="64"/>
                  <a:pt x="231" y="64"/>
                </a:cubicBezTo>
                <a:cubicBezTo>
                  <a:pt x="235" y="64"/>
                  <a:pt x="239" y="61"/>
                  <a:pt x="239" y="56"/>
                </a:cubicBezTo>
                <a:cubicBezTo>
                  <a:pt x="239" y="52"/>
                  <a:pt x="235" y="48"/>
                  <a:pt x="231" y="48"/>
                </a:cubicBezTo>
                <a:cubicBezTo>
                  <a:pt x="226" y="48"/>
                  <a:pt x="223" y="52"/>
                  <a:pt x="223" y="56"/>
                </a:cubicBezTo>
                <a:close/>
                <a:moveTo>
                  <a:pt x="175" y="152"/>
                </a:moveTo>
                <a:cubicBezTo>
                  <a:pt x="175" y="156"/>
                  <a:pt x="179" y="160"/>
                  <a:pt x="183" y="160"/>
                </a:cubicBezTo>
                <a:cubicBezTo>
                  <a:pt x="187" y="160"/>
                  <a:pt x="191" y="156"/>
                  <a:pt x="191" y="152"/>
                </a:cubicBezTo>
                <a:cubicBezTo>
                  <a:pt x="191" y="147"/>
                  <a:pt x="187" y="144"/>
                  <a:pt x="183" y="144"/>
                </a:cubicBezTo>
                <a:cubicBezTo>
                  <a:pt x="179" y="144"/>
                  <a:pt x="175" y="147"/>
                  <a:pt x="175" y="152"/>
                </a:cubicBezTo>
                <a:close/>
                <a:moveTo>
                  <a:pt x="111" y="104"/>
                </a:moveTo>
                <a:cubicBezTo>
                  <a:pt x="111" y="108"/>
                  <a:pt x="115" y="112"/>
                  <a:pt x="119" y="112"/>
                </a:cubicBezTo>
                <a:cubicBezTo>
                  <a:pt x="124" y="112"/>
                  <a:pt x="127" y="108"/>
                  <a:pt x="127" y="104"/>
                </a:cubicBezTo>
                <a:cubicBezTo>
                  <a:pt x="127" y="100"/>
                  <a:pt x="124" y="96"/>
                  <a:pt x="119" y="96"/>
                </a:cubicBezTo>
                <a:cubicBezTo>
                  <a:pt x="115" y="96"/>
                  <a:pt x="111" y="100"/>
                  <a:pt x="111" y="104"/>
                </a:cubicBezTo>
                <a:close/>
                <a:moveTo>
                  <a:pt x="64" y="168"/>
                </a:moveTo>
                <a:cubicBezTo>
                  <a:pt x="64" y="172"/>
                  <a:pt x="67" y="176"/>
                  <a:pt x="72" y="176"/>
                </a:cubicBezTo>
                <a:cubicBezTo>
                  <a:pt x="76" y="176"/>
                  <a:pt x="80" y="172"/>
                  <a:pt x="80" y="168"/>
                </a:cubicBezTo>
                <a:cubicBezTo>
                  <a:pt x="80" y="163"/>
                  <a:pt x="76" y="160"/>
                  <a:pt x="72" y="160"/>
                </a:cubicBezTo>
                <a:cubicBezTo>
                  <a:pt x="67" y="160"/>
                  <a:pt x="64" y="163"/>
                  <a:pt x="64" y="168"/>
                </a:cubicBezTo>
                <a:close/>
                <a:moveTo>
                  <a:pt x="64" y="168"/>
                </a:moveTo>
                <a:cubicBezTo>
                  <a:pt x="64" y="168"/>
                  <a:pt x="64" y="168"/>
                  <a:pt x="64" y="16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322AEDDC-647A-4E8E-B3A8-7CC0876F5648}"/>
              </a:ext>
            </a:extLst>
          </p:cNvPr>
          <p:cNvSpPr txBox="1"/>
          <p:nvPr/>
        </p:nvSpPr>
        <p:spPr>
          <a:xfrm>
            <a:off x="3969189" y="4077271"/>
            <a:ext cx="4253620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solidFill>
                  <a:schemeClr val="bg1"/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</p:spTree>
    <p:extLst>
      <p:ext uri="{BB962C8B-B14F-4D97-AF65-F5344CB8AC3E}">
        <p14:creationId xmlns:p14="http://schemas.microsoft.com/office/powerpoint/2010/main" val="277485632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Oval 58">
            <a:extLst>
              <a:ext uri="{FF2B5EF4-FFF2-40B4-BE49-F238E27FC236}">
                <a16:creationId xmlns:a16="http://schemas.microsoft.com/office/drawing/2014/main" id="{10968FC5-FF61-492F-BAA0-9523AFE93F37}"/>
              </a:ext>
            </a:extLst>
          </p:cNvPr>
          <p:cNvSpPr/>
          <p:nvPr/>
        </p:nvSpPr>
        <p:spPr>
          <a:xfrm>
            <a:off x="7753350" y="1790700"/>
            <a:ext cx="2489200" cy="248920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D145F253-46D8-4DA8-96AE-404483525C66}"/>
              </a:ext>
            </a:extLst>
          </p:cNvPr>
          <p:cNvSpPr/>
          <p:nvPr/>
        </p:nvSpPr>
        <p:spPr>
          <a:xfrm>
            <a:off x="5818716" y="1790700"/>
            <a:ext cx="2489200" cy="2489200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D1A11CE9-3D17-4406-9093-59A73D5267D4}"/>
              </a:ext>
            </a:extLst>
          </p:cNvPr>
          <p:cNvSpPr/>
          <p:nvPr/>
        </p:nvSpPr>
        <p:spPr>
          <a:xfrm>
            <a:off x="3884083" y="1790700"/>
            <a:ext cx="2489200" cy="2489200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10</a:t>
            </a:fld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ED38D81-3233-4EBC-B1F3-A1A46DC6F5E4}"/>
              </a:ext>
            </a:extLst>
          </p:cNvPr>
          <p:cNvSpPr txBox="1"/>
          <p:nvPr/>
        </p:nvSpPr>
        <p:spPr>
          <a:xfrm>
            <a:off x="0" y="407743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id="{20F8F6D0-32D9-41AB-A1B8-16C0AED1D116}"/>
              </a:ext>
            </a:extLst>
          </p:cNvPr>
          <p:cNvSpPr/>
          <p:nvPr/>
        </p:nvSpPr>
        <p:spPr>
          <a:xfrm>
            <a:off x="1949450" y="1790700"/>
            <a:ext cx="2489200" cy="24892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2" name="Group 91">
            <a:extLst>
              <a:ext uri="{FF2B5EF4-FFF2-40B4-BE49-F238E27FC236}">
                <a16:creationId xmlns:a16="http://schemas.microsoft.com/office/drawing/2014/main" id="{76506F24-DE24-4361-A9E9-10C0D6A6D36D}"/>
              </a:ext>
            </a:extLst>
          </p:cNvPr>
          <p:cNvGrpSpPr/>
          <p:nvPr/>
        </p:nvGrpSpPr>
        <p:grpSpPr>
          <a:xfrm>
            <a:off x="4920967" y="2742565"/>
            <a:ext cx="415433" cy="585470"/>
            <a:chOff x="6600826" y="4344988"/>
            <a:chExt cx="682625" cy="962025"/>
          </a:xfrm>
          <a:solidFill>
            <a:schemeClr val="bg1"/>
          </a:solidFill>
        </p:grpSpPr>
        <p:sp>
          <p:nvSpPr>
            <p:cNvPr id="93" name="Freeform 8">
              <a:extLst>
                <a:ext uri="{FF2B5EF4-FFF2-40B4-BE49-F238E27FC236}">
                  <a16:creationId xmlns:a16="http://schemas.microsoft.com/office/drawing/2014/main" id="{4FFF0643-E294-4444-BB81-6E27E586C5B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72288" y="5246688"/>
              <a:ext cx="136525" cy="60325"/>
            </a:xfrm>
            <a:custGeom>
              <a:avLst/>
              <a:gdLst>
                <a:gd name="T0" fmla="*/ 28 w 36"/>
                <a:gd name="T1" fmla="*/ 0 h 16"/>
                <a:gd name="T2" fmla="*/ 9 w 36"/>
                <a:gd name="T3" fmla="*/ 0 h 16"/>
                <a:gd name="T4" fmla="*/ 0 w 36"/>
                <a:gd name="T5" fmla="*/ 8 h 16"/>
                <a:gd name="T6" fmla="*/ 9 w 36"/>
                <a:gd name="T7" fmla="*/ 16 h 16"/>
                <a:gd name="T8" fmla="*/ 28 w 36"/>
                <a:gd name="T9" fmla="*/ 16 h 16"/>
                <a:gd name="T10" fmla="*/ 36 w 36"/>
                <a:gd name="T11" fmla="*/ 8 h 16"/>
                <a:gd name="T12" fmla="*/ 28 w 36"/>
                <a:gd name="T13" fmla="*/ 0 h 16"/>
                <a:gd name="T14" fmla="*/ 28 w 36"/>
                <a:gd name="T15" fmla="*/ 0 h 16"/>
                <a:gd name="T16" fmla="*/ 28 w 3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16">
                  <a:moveTo>
                    <a:pt x="2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33" y="16"/>
                    <a:pt x="36" y="13"/>
                    <a:pt x="36" y="8"/>
                  </a:cubicBezTo>
                  <a:cubicBezTo>
                    <a:pt x="36" y="4"/>
                    <a:pt x="33" y="0"/>
                    <a:pt x="28" y="0"/>
                  </a:cubicBezTo>
                  <a:close/>
                  <a:moveTo>
                    <a:pt x="28" y="0"/>
                  </a:moveTo>
                  <a:cubicBezTo>
                    <a:pt x="28" y="0"/>
                    <a:pt x="28" y="0"/>
                    <a:pt x="2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" name="Freeform 9">
              <a:extLst>
                <a:ext uri="{FF2B5EF4-FFF2-40B4-BE49-F238E27FC236}">
                  <a16:creationId xmlns:a16="http://schemas.microsoft.com/office/drawing/2014/main" id="{D6A32080-94C9-485A-9C51-AE0119350E3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16726" y="5159375"/>
              <a:ext cx="247650" cy="65088"/>
            </a:xfrm>
            <a:custGeom>
              <a:avLst/>
              <a:gdLst>
                <a:gd name="T0" fmla="*/ 58 w 66"/>
                <a:gd name="T1" fmla="*/ 0 h 17"/>
                <a:gd name="T2" fmla="*/ 9 w 66"/>
                <a:gd name="T3" fmla="*/ 0 h 17"/>
                <a:gd name="T4" fmla="*/ 0 w 66"/>
                <a:gd name="T5" fmla="*/ 8 h 17"/>
                <a:gd name="T6" fmla="*/ 9 w 66"/>
                <a:gd name="T7" fmla="*/ 17 h 17"/>
                <a:gd name="T8" fmla="*/ 58 w 66"/>
                <a:gd name="T9" fmla="*/ 17 h 17"/>
                <a:gd name="T10" fmla="*/ 66 w 66"/>
                <a:gd name="T11" fmla="*/ 8 h 17"/>
                <a:gd name="T12" fmla="*/ 58 w 66"/>
                <a:gd name="T13" fmla="*/ 0 h 17"/>
                <a:gd name="T14" fmla="*/ 58 w 66"/>
                <a:gd name="T15" fmla="*/ 0 h 17"/>
                <a:gd name="T16" fmla="*/ 58 w 66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6" h="17">
                  <a:moveTo>
                    <a:pt x="5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63" y="17"/>
                    <a:pt x="66" y="13"/>
                    <a:pt x="66" y="8"/>
                  </a:cubicBezTo>
                  <a:cubicBezTo>
                    <a:pt x="66" y="4"/>
                    <a:pt x="63" y="0"/>
                    <a:pt x="58" y="0"/>
                  </a:cubicBezTo>
                  <a:close/>
                  <a:moveTo>
                    <a:pt x="58" y="0"/>
                  </a:moveTo>
                  <a:cubicBezTo>
                    <a:pt x="58" y="0"/>
                    <a:pt x="58" y="0"/>
                    <a:pt x="5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" name="Freeform 10">
              <a:extLst>
                <a:ext uri="{FF2B5EF4-FFF2-40B4-BE49-F238E27FC236}">
                  <a16:creationId xmlns:a16="http://schemas.microsoft.com/office/drawing/2014/main" id="{AE792608-9C37-4150-8E0A-F2930F61FFB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00826" y="4344988"/>
              <a:ext cx="682625" cy="781050"/>
            </a:xfrm>
            <a:custGeom>
              <a:avLst/>
              <a:gdLst>
                <a:gd name="T0" fmla="*/ 169 w 181"/>
                <a:gd name="T1" fmla="*/ 45 h 207"/>
                <a:gd name="T2" fmla="*/ 136 w 181"/>
                <a:gd name="T3" fmla="*/ 12 h 207"/>
                <a:gd name="T4" fmla="*/ 90 w 181"/>
                <a:gd name="T5" fmla="*/ 0 h 207"/>
                <a:gd name="T6" fmla="*/ 26 w 181"/>
                <a:gd name="T7" fmla="*/ 26 h 207"/>
                <a:gd name="T8" fmla="*/ 0 w 181"/>
                <a:gd name="T9" fmla="*/ 89 h 207"/>
                <a:gd name="T10" fmla="*/ 7 w 181"/>
                <a:gd name="T11" fmla="*/ 123 h 207"/>
                <a:gd name="T12" fmla="*/ 30 w 181"/>
                <a:gd name="T13" fmla="*/ 165 h 207"/>
                <a:gd name="T14" fmla="*/ 38 w 181"/>
                <a:gd name="T15" fmla="*/ 183 h 207"/>
                <a:gd name="T16" fmla="*/ 48 w 181"/>
                <a:gd name="T17" fmla="*/ 204 h 207"/>
                <a:gd name="T18" fmla="*/ 55 w 181"/>
                <a:gd name="T19" fmla="*/ 207 h 207"/>
                <a:gd name="T20" fmla="*/ 129 w 181"/>
                <a:gd name="T21" fmla="*/ 207 h 207"/>
                <a:gd name="T22" fmla="*/ 136 w 181"/>
                <a:gd name="T23" fmla="*/ 203 h 207"/>
                <a:gd name="T24" fmla="*/ 143 w 181"/>
                <a:gd name="T25" fmla="*/ 186 h 207"/>
                <a:gd name="T26" fmla="*/ 150 w 181"/>
                <a:gd name="T27" fmla="*/ 169 h 207"/>
                <a:gd name="T28" fmla="*/ 173 w 181"/>
                <a:gd name="T29" fmla="*/ 124 h 207"/>
                <a:gd name="T30" fmla="*/ 181 w 181"/>
                <a:gd name="T31" fmla="*/ 89 h 207"/>
                <a:gd name="T32" fmla="*/ 169 w 181"/>
                <a:gd name="T33" fmla="*/ 45 h 207"/>
                <a:gd name="T34" fmla="*/ 157 w 181"/>
                <a:gd name="T35" fmla="*/ 120 h 207"/>
                <a:gd name="T36" fmla="*/ 136 w 181"/>
                <a:gd name="T37" fmla="*/ 160 h 207"/>
                <a:gd name="T38" fmla="*/ 128 w 181"/>
                <a:gd name="T39" fmla="*/ 181 h 207"/>
                <a:gd name="T40" fmla="*/ 124 w 181"/>
                <a:gd name="T41" fmla="*/ 191 h 207"/>
                <a:gd name="T42" fmla="*/ 60 w 181"/>
                <a:gd name="T43" fmla="*/ 191 h 207"/>
                <a:gd name="T44" fmla="*/ 53 w 181"/>
                <a:gd name="T45" fmla="*/ 177 h 207"/>
                <a:gd name="T46" fmla="*/ 44 w 181"/>
                <a:gd name="T47" fmla="*/ 156 h 207"/>
                <a:gd name="T48" fmla="*/ 23 w 181"/>
                <a:gd name="T49" fmla="*/ 118 h 207"/>
                <a:gd name="T50" fmla="*/ 16 w 181"/>
                <a:gd name="T51" fmla="*/ 89 h 207"/>
                <a:gd name="T52" fmla="*/ 90 w 181"/>
                <a:gd name="T53" fmla="*/ 16 h 207"/>
                <a:gd name="T54" fmla="*/ 128 w 181"/>
                <a:gd name="T55" fmla="*/ 26 h 207"/>
                <a:gd name="T56" fmla="*/ 155 w 181"/>
                <a:gd name="T57" fmla="*/ 53 h 207"/>
                <a:gd name="T58" fmla="*/ 165 w 181"/>
                <a:gd name="T59" fmla="*/ 89 h 207"/>
                <a:gd name="T60" fmla="*/ 157 w 181"/>
                <a:gd name="T61" fmla="*/ 120 h 207"/>
                <a:gd name="T62" fmla="*/ 157 w 181"/>
                <a:gd name="T63" fmla="*/ 120 h 207"/>
                <a:gd name="T64" fmla="*/ 157 w 181"/>
                <a:gd name="T65" fmla="*/ 12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81" h="207">
                  <a:moveTo>
                    <a:pt x="169" y="45"/>
                  </a:moveTo>
                  <a:cubicBezTo>
                    <a:pt x="161" y="31"/>
                    <a:pt x="150" y="20"/>
                    <a:pt x="136" y="12"/>
                  </a:cubicBezTo>
                  <a:cubicBezTo>
                    <a:pt x="122" y="4"/>
                    <a:pt x="107" y="0"/>
                    <a:pt x="90" y="0"/>
                  </a:cubicBezTo>
                  <a:cubicBezTo>
                    <a:pt x="66" y="0"/>
                    <a:pt x="42" y="10"/>
                    <a:pt x="26" y="26"/>
                  </a:cubicBezTo>
                  <a:cubicBezTo>
                    <a:pt x="10" y="42"/>
                    <a:pt x="0" y="65"/>
                    <a:pt x="0" y="89"/>
                  </a:cubicBezTo>
                  <a:cubicBezTo>
                    <a:pt x="0" y="100"/>
                    <a:pt x="2" y="112"/>
                    <a:pt x="7" y="123"/>
                  </a:cubicBezTo>
                  <a:cubicBezTo>
                    <a:pt x="12" y="134"/>
                    <a:pt x="20" y="148"/>
                    <a:pt x="30" y="165"/>
                  </a:cubicBezTo>
                  <a:cubicBezTo>
                    <a:pt x="32" y="169"/>
                    <a:pt x="35" y="175"/>
                    <a:pt x="38" y="183"/>
                  </a:cubicBezTo>
                  <a:cubicBezTo>
                    <a:pt x="42" y="193"/>
                    <a:pt x="45" y="200"/>
                    <a:pt x="48" y="204"/>
                  </a:cubicBezTo>
                  <a:cubicBezTo>
                    <a:pt x="50" y="206"/>
                    <a:pt x="52" y="207"/>
                    <a:pt x="55" y="207"/>
                  </a:cubicBezTo>
                  <a:cubicBezTo>
                    <a:pt x="129" y="207"/>
                    <a:pt x="129" y="207"/>
                    <a:pt x="129" y="207"/>
                  </a:cubicBezTo>
                  <a:cubicBezTo>
                    <a:pt x="132" y="207"/>
                    <a:pt x="134" y="206"/>
                    <a:pt x="136" y="203"/>
                  </a:cubicBezTo>
                  <a:cubicBezTo>
                    <a:pt x="138" y="200"/>
                    <a:pt x="140" y="194"/>
                    <a:pt x="143" y="186"/>
                  </a:cubicBezTo>
                  <a:cubicBezTo>
                    <a:pt x="146" y="178"/>
                    <a:pt x="148" y="172"/>
                    <a:pt x="150" y="169"/>
                  </a:cubicBezTo>
                  <a:cubicBezTo>
                    <a:pt x="160" y="151"/>
                    <a:pt x="168" y="136"/>
                    <a:pt x="173" y="124"/>
                  </a:cubicBezTo>
                  <a:cubicBezTo>
                    <a:pt x="178" y="112"/>
                    <a:pt x="181" y="100"/>
                    <a:pt x="181" y="89"/>
                  </a:cubicBezTo>
                  <a:cubicBezTo>
                    <a:pt x="181" y="73"/>
                    <a:pt x="177" y="58"/>
                    <a:pt x="169" y="45"/>
                  </a:cubicBezTo>
                  <a:close/>
                  <a:moveTo>
                    <a:pt x="157" y="120"/>
                  </a:moveTo>
                  <a:cubicBezTo>
                    <a:pt x="152" y="131"/>
                    <a:pt x="146" y="144"/>
                    <a:pt x="136" y="160"/>
                  </a:cubicBezTo>
                  <a:cubicBezTo>
                    <a:pt x="133" y="166"/>
                    <a:pt x="130" y="172"/>
                    <a:pt x="128" y="181"/>
                  </a:cubicBezTo>
                  <a:cubicBezTo>
                    <a:pt x="126" y="184"/>
                    <a:pt x="125" y="188"/>
                    <a:pt x="124" y="191"/>
                  </a:cubicBezTo>
                  <a:cubicBezTo>
                    <a:pt x="60" y="191"/>
                    <a:pt x="60" y="191"/>
                    <a:pt x="60" y="191"/>
                  </a:cubicBezTo>
                  <a:cubicBezTo>
                    <a:pt x="57" y="187"/>
                    <a:pt x="56" y="182"/>
                    <a:pt x="53" y="177"/>
                  </a:cubicBezTo>
                  <a:cubicBezTo>
                    <a:pt x="49" y="167"/>
                    <a:pt x="46" y="160"/>
                    <a:pt x="44" y="156"/>
                  </a:cubicBezTo>
                  <a:cubicBezTo>
                    <a:pt x="34" y="141"/>
                    <a:pt x="28" y="128"/>
                    <a:pt x="23" y="118"/>
                  </a:cubicBezTo>
                  <a:cubicBezTo>
                    <a:pt x="18" y="108"/>
                    <a:pt x="16" y="98"/>
                    <a:pt x="16" y="89"/>
                  </a:cubicBezTo>
                  <a:cubicBezTo>
                    <a:pt x="16" y="50"/>
                    <a:pt x="51" y="16"/>
                    <a:pt x="90" y="16"/>
                  </a:cubicBezTo>
                  <a:cubicBezTo>
                    <a:pt x="104" y="16"/>
                    <a:pt x="116" y="20"/>
                    <a:pt x="128" y="26"/>
                  </a:cubicBezTo>
                  <a:cubicBezTo>
                    <a:pt x="139" y="33"/>
                    <a:pt x="148" y="42"/>
                    <a:pt x="155" y="53"/>
                  </a:cubicBezTo>
                  <a:cubicBezTo>
                    <a:pt x="161" y="64"/>
                    <a:pt x="165" y="76"/>
                    <a:pt x="165" y="89"/>
                  </a:cubicBezTo>
                  <a:cubicBezTo>
                    <a:pt x="165" y="98"/>
                    <a:pt x="162" y="108"/>
                    <a:pt x="157" y="120"/>
                  </a:cubicBezTo>
                  <a:close/>
                  <a:moveTo>
                    <a:pt x="157" y="120"/>
                  </a:moveTo>
                  <a:cubicBezTo>
                    <a:pt x="157" y="120"/>
                    <a:pt x="157" y="120"/>
                    <a:pt x="157" y="12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96" name="Group 95">
            <a:extLst>
              <a:ext uri="{FF2B5EF4-FFF2-40B4-BE49-F238E27FC236}">
                <a16:creationId xmlns:a16="http://schemas.microsoft.com/office/drawing/2014/main" id="{01138ED8-6966-4FD6-8185-759E31651A5F}"/>
              </a:ext>
            </a:extLst>
          </p:cNvPr>
          <p:cNvGrpSpPr/>
          <p:nvPr/>
        </p:nvGrpSpPr>
        <p:grpSpPr>
          <a:xfrm>
            <a:off x="6772996" y="2741599"/>
            <a:ext cx="580640" cy="587402"/>
            <a:chOff x="8455026" y="1558925"/>
            <a:chExt cx="954088" cy="965200"/>
          </a:xfrm>
          <a:solidFill>
            <a:schemeClr val="bg1"/>
          </a:solidFill>
        </p:grpSpPr>
        <p:sp>
          <p:nvSpPr>
            <p:cNvPr id="97" name="Freeform 11">
              <a:extLst>
                <a:ext uri="{FF2B5EF4-FFF2-40B4-BE49-F238E27FC236}">
                  <a16:creationId xmlns:a16="http://schemas.microsoft.com/office/drawing/2014/main" id="{6FEB894C-11E9-4519-AE98-81D93B8E7A8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51876" y="1558925"/>
              <a:ext cx="757238" cy="581025"/>
            </a:xfrm>
            <a:custGeom>
              <a:avLst/>
              <a:gdLst>
                <a:gd name="T0" fmla="*/ 196 w 201"/>
                <a:gd name="T1" fmla="*/ 5 h 154"/>
                <a:gd name="T2" fmla="*/ 183 w 201"/>
                <a:gd name="T3" fmla="*/ 0 h 154"/>
                <a:gd name="T4" fmla="*/ 18 w 201"/>
                <a:gd name="T5" fmla="*/ 0 h 154"/>
                <a:gd name="T6" fmla="*/ 0 w 201"/>
                <a:gd name="T7" fmla="*/ 18 h 154"/>
                <a:gd name="T8" fmla="*/ 0 w 201"/>
                <a:gd name="T9" fmla="*/ 53 h 154"/>
                <a:gd name="T10" fmla="*/ 17 w 201"/>
                <a:gd name="T11" fmla="*/ 53 h 154"/>
                <a:gd name="T12" fmla="*/ 17 w 201"/>
                <a:gd name="T13" fmla="*/ 18 h 154"/>
                <a:gd name="T14" fmla="*/ 18 w 201"/>
                <a:gd name="T15" fmla="*/ 16 h 154"/>
                <a:gd name="T16" fmla="*/ 183 w 201"/>
                <a:gd name="T17" fmla="*/ 16 h 154"/>
                <a:gd name="T18" fmla="*/ 184 w 201"/>
                <a:gd name="T19" fmla="*/ 18 h 154"/>
                <a:gd name="T20" fmla="*/ 184 w 201"/>
                <a:gd name="T21" fmla="*/ 136 h 154"/>
                <a:gd name="T22" fmla="*/ 183 w 201"/>
                <a:gd name="T23" fmla="*/ 138 h 154"/>
                <a:gd name="T24" fmla="*/ 161 w 201"/>
                <a:gd name="T25" fmla="*/ 138 h 154"/>
                <a:gd name="T26" fmla="*/ 161 w 201"/>
                <a:gd name="T27" fmla="*/ 154 h 154"/>
                <a:gd name="T28" fmla="*/ 183 w 201"/>
                <a:gd name="T29" fmla="*/ 154 h 154"/>
                <a:gd name="T30" fmla="*/ 196 w 201"/>
                <a:gd name="T31" fmla="*/ 149 h 154"/>
                <a:gd name="T32" fmla="*/ 201 w 201"/>
                <a:gd name="T33" fmla="*/ 136 h 154"/>
                <a:gd name="T34" fmla="*/ 201 w 201"/>
                <a:gd name="T35" fmla="*/ 18 h 154"/>
                <a:gd name="T36" fmla="*/ 196 w 201"/>
                <a:gd name="T37" fmla="*/ 5 h 154"/>
                <a:gd name="T38" fmla="*/ 196 w 201"/>
                <a:gd name="T39" fmla="*/ 5 h 154"/>
                <a:gd name="T40" fmla="*/ 196 w 201"/>
                <a:gd name="T41" fmla="*/ 5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1" h="154">
                  <a:moveTo>
                    <a:pt x="196" y="5"/>
                  </a:moveTo>
                  <a:cubicBezTo>
                    <a:pt x="192" y="2"/>
                    <a:pt x="188" y="0"/>
                    <a:pt x="183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8" y="0"/>
                    <a:pt x="0" y="8"/>
                    <a:pt x="0" y="18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cubicBezTo>
                    <a:pt x="184" y="136"/>
                    <a:pt x="184" y="136"/>
                    <a:pt x="184" y="136"/>
                  </a:cubicBezTo>
                  <a:cubicBezTo>
                    <a:pt x="184" y="137"/>
                    <a:pt x="184" y="138"/>
                    <a:pt x="183" y="138"/>
                  </a:cubicBezTo>
                  <a:cubicBezTo>
                    <a:pt x="161" y="138"/>
                    <a:pt x="161" y="138"/>
                    <a:pt x="161" y="138"/>
                  </a:cubicBezTo>
                  <a:cubicBezTo>
                    <a:pt x="161" y="154"/>
                    <a:pt x="161" y="154"/>
                    <a:pt x="161" y="154"/>
                  </a:cubicBezTo>
                  <a:cubicBezTo>
                    <a:pt x="183" y="154"/>
                    <a:pt x="183" y="154"/>
                    <a:pt x="183" y="154"/>
                  </a:cubicBezTo>
                  <a:cubicBezTo>
                    <a:pt x="188" y="154"/>
                    <a:pt x="192" y="153"/>
                    <a:pt x="196" y="149"/>
                  </a:cubicBezTo>
                  <a:cubicBezTo>
                    <a:pt x="199" y="146"/>
                    <a:pt x="201" y="142"/>
                    <a:pt x="201" y="136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6" y="5"/>
                  </a:cubicBezTo>
                  <a:close/>
                  <a:moveTo>
                    <a:pt x="196" y="5"/>
                  </a:moveTo>
                  <a:cubicBezTo>
                    <a:pt x="196" y="5"/>
                    <a:pt x="196" y="5"/>
                    <a:pt x="196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" name="Freeform 12">
              <a:extLst>
                <a:ext uri="{FF2B5EF4-FFF2-40B4-BE49-F238E27FC236}">
                  <a16:creationId xmlns:a16="http://schemas.microsoft.com/office/drawing/2014/main" id="{D474EFE0-F56B-4168-9FB2-DA21D19562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55026" y="1822450"/>
              <a:ext cx="758825" cy="701675"/>
            </a:xfrm>
            <a:custGeom>
              <a:avLst/>
              <a:gdLst>
                <a:gd name="T0" fmla="*/ 183 w 201"/>
                <a:gd name="T1" fmla="*/ 0 h 186"/>
                <a:gd name="T2" fmla="*/ 18 w 201"/>
                <a:gd name="T3" fmla="*/ 0 h 186"/>
                <a:gd name="T4" fmla="*/ 5 w 201"/>
                <a:gd name="T5" fmla="*/ 5 h 186"/>
                <a:gd name="T6" fmla="*/ 0 w 201"/>
                <a:gd name="T7" fmla="*/ 18 h 186"/>
                <a:gd name="T8" fmla="*/ 0 w 201"/>
                <a:gd name="T9" fmla="*/ 137 h 186"/>
                <a:gd name="T10" fmla="*/ 5 w 201"/>
                <a:gd name="T11" fmla="*/ 149 h 186"/>
                <a:gd name="T12" fmla="*/ 18 w 201"/>
                <a:gd name="T13" fmla="*/ 155 h 186"/>
                <a:gd name="T14" fmla="*/ 93 w 201"/>
                <a:gd name="T15" fmla="*/ 155 h 186"/>
                <a:gd name="T16" fmla="*/ 148 w 201"/>
                <a:gd name="T17" fmla="*/ 186 h 186"/>
                <a:gd name="T18" fmla="*/ 148 w 201"/>
                <a:gd name="T19" fmla="*/ 155 h 186"/>
                <a:gd name="T20" fmla="*/ 183 w 201"/>
                <a:gd name="T21" fmla="*/ 155 h 186"/>
                <a:gd name="T22" fmla="*/ 195 w 201"/>
                <a:gd name="T23" fmla="*/ 149 h 186"/>
                <a:gd name="T24" fmla="*/ 201 w 201"/>
                <a:gd name="T25" fmla="*/ 137 h 186"/>
                <a:gd name="T26" fmla="*/ 201 w 201"/>
                <a:gd name="T27" fmla="*/ 18 h 186"/>
                <a:gd name="T28" fmla="*/ 195 w 201"/>
                <a:gd name="T29" fmla="*/ 5 h 186"/>
                <a:gd name="T30" fmla="*/ 183 w 201"/>
                <a:gd name="T31" fmla="*/ 0 h 186"/>
                <a:gd name="T32" fmla="*/ 184 w 201"/>
                <a:gd name="T33" fmla="*/ 137 h 186"/>
                <a:gd name="T34" fmla="*/ 183 w 201"/>
                <a:gd name="T35" fmla="*/ 138 h 186"/>
                <a:gd name="T36" fmla="*/ 132 w 201"/>
                <a:gd name="T37" fmla="*/ 138 h 186"/>
                <a:gd name="T38" fmla="*/ 132 w 201"/>
                <a:gd name="T39" fmla="*/ 158 h 186"/>
                <a:gd name="T40" fmla="*/ 101 w 201"/>
                <a:gd name="T41" fmla="*/ 140 h 186"/>
                <a:gd name="T42" fmla="*/ 97 w 201"/>
                <a:gd name="T43" fmla="*/ 138 h 186"/>
                <a:gd name="T44" fmla="*/ 18 w 201"/>
                <a:gd name="T45" fmla="*/ 138 h 186"/>
                <a:gd name="T46" fmla="*/ 17 w 201"/>
                <a:gd name="T47" fmla="*/ 137 h 186"/>
                <a:gd name="T48" fmla="*/ 17 w 201"/>
                <a:gd name="T49" fmla="*/ 18 h 186"/>
                <a:gd name="T50" fmla="*/ 18 w 201"/>
                <a:gd name="T51" fmla="*/ 16 h 186"/>
                <a:gd name="T52" fmla="*/ 183 w 201"/>
                <a:gd name="T53" fmla="*/ 16 h 186"/>
                <a:gd name="T54" fmla="*/ 184 w 201"/>
                <a:gd name="T55" fmla="*/ 18 h 186"/>
                <a:gd name="T56" fmla="*/ 184 w 201"/>
                <a:gd name="T57" fmla="*/ 137 h 186"/>
                <a:gd name="T58" fmla="*/ 184 w 201"/>
                <a:gd name="T59" fmla="*/ 137 h 186"/>
                <a:gd name="T60" fmla="*/ 184 w 201"/>
                <a:gd name="T61" fmla="*/ 137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01" h="186">
                  <a:moveTo>
                    <a:pt x="183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3" y="0"/>
                    <a:pt x="9" y="2"/>
                    <a:pt x="5" y="5"/>
                  </a:cubicBezTo>
                  <a:cubicBezTo>
                    <a:pt x="2" y="9"/>
                    <a:pt x="0" y="13"/>
                    <a:pt x="0" y="18"/>
                  </a:cubicBezTo>
                  <a:cubicBezTo>
                    <a:pt x="0" y="137"/>
                    <a:pt x="0" y="137"/>
                    <a:pt x="0" y="137"/>
                  </a:cubicBezTo>
                  <a:cubicBezTo>
                    <a:pt x="0" y="142"/>
                    <a:pt x="2" y="146"/>
                    <a:pt x="5" y="149"/>
                  </a:cubicBezTo>
                  <a:cubicBezTo>
                    <a:pt x="9" y="153"/>
                    <a:pt x="13" y="155"/>
                    <a:pt x="18" y="155"/>
                  </a:cubicBezTo>
                  <a:cubicBezTo>
                    <a:pt x="93" y="155"/>
                    <a:pt x="93" y="155"/>
                    <a:pt x="93" y="155"/>
                  </a:cubicBezTo>
                  <a:cubicBezTo>
                    <a:pt x="148" y="186"/>
                    <a:pt x="148" y="186"/>
                    <a:pt x="148" y="186"/>
                  </a:cubicBezTo>
                  <a:cubicBezTo>
                    <a:pt x="148" y="155"/>
                    <a:pt x="148" y="155"/>
                    <a:pt x="148" y="155"/>
                  </a:cubicBezTo>
                  <a:cubicBezTo>
                    <a:pt x="183" y="155"/>
                    <a:pt x="183" y="155"/>
                    <a:pt x="183" y="155"/>
                  </a:cubicBezTo>
                  <a:cubicBezTo>
                    <a:pt x="188" y="155"/>
                    <a:pt x="192" y="153"/>
                    <a:pt x="195" y="149"/>
                  </a:cubicBezTo>
                  <a:cubicBezTo>
                    <a:pt x="199" y="146"/>
                    <a:pt x="201" y="142"/>
                    <a:pt x="201" y="137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5" y="5"/>
                  </a:cubicBezTo>
                  <a:cubicBezTo>
                    <a:pt x="192" y="2"/>
                    <a:pt x="188" y="0"/>
                    <a:pt x="183" y="0"/>
                  </a:cubicBezTo>
                  <a:close/>
                  <a:moveTo>
                    <a:pt x="184" y="137"/>
                  </a:moveTo>
                  <a:cubicBezTo>
                    <a:pt x="184" y="138"/>
                    <a:pt x="184" y="138"/>
                    <a:pt x="183" y="138"/>
                  </a:cubicBezTo>
                  <a:cubicBezTo>
                    <a:pt x="132" y="138"/>
                    <a:pt x="132" y="138"/>
                    <a:pt x="132" y="138"/>
                  </a:cubicBezTo>
                  <a:cubicBezTo>
                    <a:pt x="132" y="158"/>
                    <a:pt x="132" y="158"/>
                    <a:pt x="132" y="158"/>
                  </a:cubicBezTo>
                  <a:cubicBezTo>
                    <a:pt x="101" y="140"/>
                    <a:pt x="101" y="140"/>
                    <a:pt x="101" y="140"/>
                  </a:cubicBezTo>
                  <a:cubicBezTo>
                    <a:pt x="97" y="138"/>
                    <a:pt x="97" y="138"/>
                    <a:pt x="97" y="138"/>
                  </a:cubicBezTo>
                  <a:cubicBezTo>
                    <a:pt x="18" y="138"/>
                    <a:pt x="18" y="138"/>
                    <a:pt x="18" y="138"/>
                  </a:cubicBezTo>
                  <a:cubicBezTo>
                    <a:pt x="17" y="138"/>
                    <a:pt x="17" y="138"/>
                    <a:pt x="17" y="137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lnTo>
                    <a:pt x="184" y="137"/>
                  </a:lnTo>
                  <a:close/>
                  <a:moveTo>
                    <a:pt x="184" y="137"/>
                  </a:moveTo>
                  <a:cubicBezTo>
                    <a:pt x="184" y="137"/>
                    <a:pt x="184" y="137"/>
                    <a:pt x="184" y="13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" name="Freeform 13">
              <a:extLst>
                <a:ext uri="{FF2B5EF4-FFF2-40B4-BE49-F238E27FC236}">
                  <a16:creationId xmlns:a16="http://schemas.microsoft.com/office/drawing/2014/main" id="{8D05150A-AC69-42A5-9AE2-1C0C04D50E4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72526" y="2151063"/>
              <a:ext cx="282575" cy="63500"/>
            </a:xfrm>
            <a:custGeom>
              <a:avLst/>
              <a:gdLst>
                <a:gd name="T0" fmla="*/ 67 w 75"/>
                <a:gd name="T1" fmla="*/ 0 h 17"/>
                <a:gd name="T2" fmla="*/ 8 w 75"/>
                <a:gd name="T3" fmla="*/ 0 h 17"/>
                <a:gd name="T4" fmla="*/ 0 w 75"/>
                <a:gd name="T5" fmla="*/ 9 h 17"/>
                <a:gd name="T6" fmla="*/ 8 w 75"/>
                <a:gd name="T7" fmla="*/ 17 h 17"/>
                <a:gd name="T8" fmla="*/ 67 w 75"/>
                <a:gd name="T9" fmla="*/ 17 h 17"/>
                <a:gd name="T10" fmla="*/ 75 w 75"/>
                <a:gd name="T11" fmla="*/ 9 h 17"/>
                <a:gd name="T12" fmla="*/ 67 w 75"/>
                <a:gd name="T13" fmla="*/ 0 h 17"/>
                <a:gd name="T14" fmla="*/ 67 w 75"/>
                <a:gd name="T15" fmla="*/ 0 h 17"/>
                <a:gd name="T16" fmla="*/ 67 w 75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5" h="17">
                  <a:moveTo>
                    <a:pt x="67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0" y="13"/>
                    <a:pt x="3" y="17"/>
                    <a:pt x="8" y="17"/>
                  </a:cubicBezTo>
                  <a:cubicBezTo>
                    <a:pt x="67" y="17"/>
                    <a:pt x="67" y="17"/>
                    <a:pt x="67" y="17"/>
                  </a:cubicBezTo>
                  <a:cubicBezTo>
                    <a:pt x="72" y="17"/>
                    <a:pt x="75" y="13"/>
                    <a:pt x="75" y="9"/>
                  </a:cubicBezTo>
                  <a:cubicBezTo>
                    <a:pt x="75" y="4"/>
                    <a:pt x="72" y="0"/>
                    <a:pt x="67" y="0"/>
                  </a:cubicBezTo>
                  <a:close/>
                  <a:moveTo>
                    <a:pt x="67" y="0"/>
                  </a:moveTo>
                  <a:cubicBezTo>
                    <a:pt x="67" y="0"/>
                    <a:pt x="67" y="0"/>
                    <a:pt x="6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" name="Freeform 14">
              <a:extLst>
                <a:ext uri="{FF2B5EF4-FFF2-40B4-BE49-F238E27FC236}">
                  <a16:creationId xmlns:a16="http://schemas.microsoft.com/office/drawing/2014/main" id="{2BDD7D0B-98B5-438B-8E03-B006F48DEEE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13776" y="2014538"/>
              <a:ext cx="441325" cy="60325"/>
            </a:xfrm>
            <a:custGeom>
              <a:avLst/>
              <a:gdLst>
                <a:gd name="T0" fmla="*/ 109 w 117"/>
                <a:gd name="T1" fmla="*/ 0 h 16"/>
                <a:gd name="T2" fmla="*/ 8 w 117"/>
                <a:gd name="T3" fmla="*/ 0 h 16"/>
                <a:gd name="T4" fmla="*/ 0 w 117"/>
                <a:gd name="T5" fmla="*/ 8 h 16"/>
                <a:gd name="T6" fmla="*/ 8 w 117"/>
                <a:gd name="T7" fmla="*/ 16 h 16"/>
                <a:gd name="T8" fmla="*/ 109 w 117"/>
                <a:gd name="T9" fmla="*/ 16 h 16"/>
                <a:gd name="T10" fmla="*/ 117 w 117"/>
                <a:gd name="T11" fmla="*/ 8 h 16"/>
                <a:gd name="T12" fmla="*/ 109 w 117"/>
                <a:gd name="T13" fmla="*/ 0 h 16"/>
                <a:gd name="T14" fmla="*/ 109 w 117"/>
                <a:gd name="T15" fmla="*/ 0 h 16"/>
                <a:gd name="T16" fmla="*/ 109 w 117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6">
                  <a:moveTo>
                    <a:pt x="109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8"/>
                  </a:cubicBezTo>
                  <a:cubicBezTo>
                    <a:pt x="0" y="13"/>
                    <a:pt x="3" y="16"/>
                    <a:pt x="8" y="16"/>
                  </a:cubicBezTo>
                  <a:cubicBezTo>
                    <a:pt x="109" y="16"/>
                    <a:pt x="109" y="16"/>
                    <a:pt x="109" y="16"/>
                  </a:cubicBezTo>
                  <a:cubicBezTo>
                    <a:pt x="114" y="16"/>
                    <a:pt x="117" y="13"/>
                    <a:pt x="117" y="8"/>
                  </a:cubicBezTo>
                  <a:cubicBezTo>
                    <a:pt x="117" y="4"/>
                    <a:pt x="114" y="0"/>
                    <a:pt x="109" y="0"/>
                  </a:cubicBezTo>
                  <a:close/>
                  <a:moveTo>
                    <a:pt x="109" y="0"/>
                  </a:moveTo>
                  <a:cubicBezTo>
                    <a:pt x="109" y="0"/>
                    <a:pt x="109" y="0"/>
                    <a:pt x="10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BE43EC31-558F-41EC-A8F2-761568051327}"/>
              </a:ext>
            </a:extLst>
          </p:cNvPr>
          <p:cNvGrpSpPr/>
          <p:nvPr/>
        </p:nvGrpSpPr>
        <p:grpSpPr>
          <a:xfrm>
            <a:off x="2902764" y="2749811"/>
            <a:ext cx="582572" cy="570979"/>
            <a:chOff x="5983288" y="1720850"/>
            <a:chExt cx="957263" cy="938213"/>
          </a:xfrm>
          <a:solidFill>
            <a:schemeClr val="bg1"/>
          </a:solidFill>
        </p:grpSpPr>
        <p:sp>
          <p:nvSpPr>
            <p:cNvPr id="102" name="Freeform 15">
              <a:extLst>
                <a:ext uri="{FF2B5EF4-FFF2-40B4-BE49-F238E27FC236}">
                  <a16:creationId xmlns:a16="http://schemas.microsoft.com/office/drawing/2014/main" id="{0F96BF1E-1AD8-4744-977D-9E38FA61C13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close/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close/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close/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close/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close/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close/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close/>
                  <a:moveTo>
                    <a:pt x="81" y="489"/>
                  </a:moveTo>
                  <a:lnTo>
                    <a:pt x="81" y="48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" name="Freeform 16">
              <a:extLst>
                <a:ext uri="{FF2B5EF4-FFF2-40B4-BE49-F238E27FC236}">
                  <a16:creationId xmlns:a16="http://schemas.microsoft.com/office/drawing/2014/main" id="{10AE8BC1-AD11-40AD-BDCA-8BD6B8B47F4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moveTo>
                    <a:pt x="81" y="489"/>
                  </a:moveTo>
                  <a:lnTo>
                    <a:pt x="81" y="489"/>
                  </a:lnTo>
                </a:path>
              </a:pathLst>
            </a:custGeom>
            <a:grp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4" name="Freeform 38">
            <a:extLst>
              <a:ext uri="{FF2B5EF4-FFF2-40B4-BE49-F238E27FC236}">
                <a16:creationId xmlns:a16="http://schemas.microsoft.com/office/drawing/2014/main" id="{1C16BAB2-E68B-4EC5-B430-BEF2275983C1}"/>
              </a:ext>
            </a:extLst>
          </p:cNvPr>
          <p:cNvSpPr>
            <a:spLocks noEditPoints="1"/>
          </p:cNvSpPr>
          <p:nvPr/>
        </p:nvSpPr>
        <p:spPr bwMode="auto">
          <a:xfrm>
            <a:off x="8702800" y="2757540"/>
            <a:ext cx="590301" cy="555521"/>
          </a:xfrm>
          <a:custGeom>
            <a:avLst/>
            <a:gdLst>
              <a:gd name="T0" fmla="*/ 255 w 257"/>
              <a:gd name="T1" fmla="*/ 47 h 242"/>
              <a:gd name="T2" fmla="*/ 248 w 257"/>
              <a:gd name="T3" fmla="*/ 44 h 242"/>
              <a:gd name="T4" fmla="*/ 90 w 257"/>
              <a:gd name="T5" fmla="*/ 44 h 242"/>
              <a:gd name="T6" fmla="*/ 82 w 257"/>
              <a:gd name="T7" fmla="*/ 52 h 242"/>
              <a:gd name="T8" fmla="*/ 90 w 257"/>
              <a:gd name="T9" fmla="*/ 60 h 242"/>
              <a:gd name="T10" fmla="*/ 237 w 257"/>
              <a:gd name="T11" fmla="*/ 60 h 242"/>
              <a:gd name="T12" fmla="*/ 231 w 257"/>
              <a:gd name="T13" fmla="*/ 79 h 242"/>
              <a:gd name="T14" fmla="*/ 108 w 257"/>
              <a:gd name="T15" fmla="*/ 79 h 242"/>
              <a:gd name="T16" fmla="*/ 100 w 257"/>
              <a:gd name="T17" fmla="*/ 87 h 242"/>
              <a:gd name="T18" fmla="*/ 108 w 257"/>
              <a:gd name="T19" fmla="*/ 95 h 242"/>
              <a:gd name="T20" fmla="*/ 226 w 257"/>
              <a:gd name="T21" fmla="*/ 95 h 242"/>
              <a:gd name="T22" fmla="*/ 219 w 257"/>
              <a:gd name="T23" fmla="*/ 116 h 242"/>
              <a:gd name="T24" fmla="*/ 117 w 257"/>
              <a:gd name="T25" fmla="*/ 116 h 242"/>
              <a:gd name="T26" fmla="*/ 109 w 257"/>
              <a:gd name="T27" fmla="*/ 124 h 242"/>
              <a:gd name="T28" fmla="*/ 117 w 257"/>
              <a:gd name="T29" fmla="*/ 132 h 242"/>
              <a:gd name="T30" fmla="*/ 214 w 257"/>
              <a:gd name="T31" fmla="*/ 132 h 242"/>
              <a:gd name="T32" fmla="*/ 208 w 257"/>
              <a:gd name="T33" fmla="*/ 150 h 242"/>
              <a:gd name="T34" fmla="*/ 100 w 257"/>
              <a:gd name="T35" fmla="*/ 150 h 242"/>
              <a:gd name="T36" fmla="*/ 55 w 257"/>
              <a:gd name="T37" fmla="*/ 22 h 242"/>
              <a:gd name="T38" fmla="*/ 50 w 257"/>
              <a:gd name="T39" fmla="*/ 17 h 242"/>
              <a:gd name="T40" fmla="*/ 12 w 257"/>
              <a:gd name="T41" fmla="*/ 2 h 242"/>
              <a:gd name="T42" fmla="*/ 2 w 257"/>
              <a:gd name="T43" fmla="*/ 7 h 242"/>
              <a:gd name="T44" fmla="*/ 6 w 257"/>
              <a:gd name="T45" fmla="*/ 17 h 242"/>
              <a:gd name="T46" fmla="*/ 41 w 257"/>
              <a:gd name="T47" fmla="*/ 31 h 242"/>
              <a:gd name="T48" fmla="*/ 83 w 257"/>
              <a:gd name="T49" fmla="*/ 153 h 242"/>
              <a:gd name="T50" fmla="*/ 79 w 257"/>
              <a:gd name="T51" fmla="*/ 157 h 242"/>
              <a:gd name="T52" fmla="*/ 67 w 257"/>
              <a:gd name="T53" fmla="*/ 192 h 242"/>
              <a:gd name="T54" fmla="*/ 68 w 257"/>
              <a:gd name="T55" fmla="*/ 198 h 242"/>
              <a:gd name="T56" fmla="*/ 73 w 257"/>
              <a:gd name="T57" fmla="*/ 201 h 242"/>
              <a:gd name="T58" fmla="*/ 80 w 257"/>
              <a:gd name="T59" fmla="*/ 201 h 242"/>
              <a:gd name="T60" fmla="*/ 73 w 257"/>
              <a:gd name="T61" fmla="*/ 217 h 242"/>
              <a:gd name="T62" fmla="*/ 98 w 257"/>
              <a:gd name="T63" fmla="*/ 242 h 242"/>
              <a:gd name="T64" fmla="*/ 122 w 257"/>
              <a:gd name="T65" fmla="*/ 217 h 242"/>
              <a:gd name="T66" fmla="*/ 116 w 257"/>
              <a:gd name="T67" fmla="*/ 201 h 242"/>
              <a:gd name="T68" fmla="*/ 170 w 257"/>
              <a:gd name="T69" fmla="*/ 201 h 242"/>
              <a:gd name="T70" fmla="*/ 163 w 257"/>
              <a:gd name="T71" fmla="*/ 217 h 242"/>
              <a:gd name="T72" fmla="*/ 188 w 257"/>
              <a:gd name="T73" fmla="*/ 242 h 242"/>
              <a:gd name="T74" fmla="*/ 213 w 257"/>
              <a:gd name="T75" fmla="*/ 217 h 242"/>
              <a:gd name="T76" fmla="*/ 206 w 257"/>
              <a:gd name="T77" fmla="*/ 201 h 242"/>
              <a:gd name="T78" fmla="*/ 214 w 257"/>
              <a:gd name="T79" fmla="*/ 201 h 242"/>
              <a:gd name="T80" fmla="*/ 221 w 257"/>
              <a:gd name="T81" fmla="*/ 194 h 242"/>
              <a:gd name="T82" fmla="*/ 214 w 257"/>
              <a:gd name="T83" fmla="*/ 187 h 242"/>
              <a:gd name="T84" fmla="*/ 83 w 257"/>
              <a:gd name="T85" fmla="*/ 187 h 242"/>
              <a:gd name="T86" fmla="*/ 91 w 257"/>
              <a:gd name="T87" fmla="*/ 166 h 242"/>
              <a:gd name="T88" fmla="*/ 94 w 257"/>
              <a:gd name="T89" fmla="*/ 167 h 242"/>
              <a:gd name="T90" fmla="*/ 214 w 257"/>
              <a:gd name="T91" fmla="*/ 167 h 242"/>
              <a:gd name="T92" fmla="*/ 222 w 257"/>
              <a:gd name="T93" fmla="*/ 161 h 242"/>
              <a:gd name="T94" fmla="*/ 256 w 257"/>
              <a:gd name="T95" fmla="*/ 54 h 242"/>
              <a:gd name="T96" fmla="*/ 255 w 257"/>
              <a:gd name="T97" fmla="*/ 47 h 242"/>
              <a:gd name="T98" fmla="*/ 98 w 257"/>
              <a:gd name="T99" fmla="*/ 228 h 242"/>
              <a:gd name="T100" fmla="*/ 87 w 257"/>
              <a:gd name="T101" fmla="*/ 217 h 242"/>
              <a:gd name="T102" fmla="*/ 98 w 257"/>
              <a:gd name="T103" fmla="*/ 206 h 242"/>
              <a:gd name="T104" fmla="*/ 109 w 257"/>
              <a:gd name="T105" fmla="*/ 217 h 242"/>
              <a:gd name="T106" fmla="*/ 98 w 257"/>
              <a:gd name="T107" fmla="*/ 228 h 242"/>
              <a:gd name="T108" fmla="*/ 188 w 257"/>
              <a:gd name="T109" fmla="*/ 228 h 242"/>
              <a:gd name="T110" fmla="*/ 177 w 257"/>
              <a:gd name="T111" fmla="*/ 217 h 242"/>
              <a:gd name="T112" fmla="*/ 188 w 257"/>
              <a:gd name="T113" fmla="*/ 206 h 242"/>
              <a:gd name="T114" fmla="*/ 199 w 257"/>
              <a:gd name="T115" fmla="*/ 217 h 242"/>
              <a:gd name="T116" fmla="*/ 188 w 257"/>
              <a:gd name="T117" fmla="*/ 228 h 242"/>
              <a:gd name="T118" fmla="*/ 188 w 257"/>
              <a:gd name="T119" fmla="*/ 228 h 242"/>
              <a:gd name="T120" fmla="*/ 188 w 257"/>
              <a:gd name="T121" fmla="*/ 228 h 2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257" h="242">
                <a:moveTo>
                  <a:pt x="255" y="47"/>
                </a:moveTo>
                <a:cubicBezTo>
                  <a:pt x="253" y="45"/>
                  <a:pt x="251" y="44"/>
                  <a:pt x="248" y="44"/>
                </a:cubicBezTo>
                <a:cubicBezTo>
                  <a:pt x="90" y="44"/>
                  <a:pt x="90" y="44"/>
                  <a:pt x="90" y="44"/>
                </a:cubicBezTo>
                <a:cubicBezTo>
                  <a:pt x="85" y="44"/>
                  <a:pt x="82" y="47"/>
                  <a:pt x="82" y="52"/>
                </a:cubicBezTo>
                <a:cubicBezTo>
                  <a:pt x="82" y="57"/>
                  <a:pt x="85" y="60"/>
                  <a:pt x="90" y="60"/>
                </a:cubicBezTo>
                <a:cubicBezTo>
                  <a:pt x="237" y="60"/>
                  <a:pt x="237" y="60"/>
                  <a:pt x="237" y="60"/>
                </a:cubicBezTo>
                <a:cubicBezTo>
                  <a:pt x="231" y="79"/>
                  <a:pt x="231" y="79"/>
                  <a:pt x="231" y="79"/>
                </a:cubicBezTo>
                <a:cubicBezTo>
                  <a:pt x="108" y="79"/>
                  <a:pt x="108" y="79"/>
                  <a:pt x="108" y="79"/>
                </a:cubicBezTo>
                <a:cubicBezTo>
                  <a:pt x="103" y="79"/>
                  <a:pt x="100" y="82"/>
                  <a:pt x="100" y="87"/>
                </a:cubicBezTo>
                <a:cubicBezTo>
                  <a:pt x="100" y="91"/>
                  <a:pt x="103" y="95"/>
                  <a:pt x="108" y="95"/>
                </a:cubicBezTo>
                <a:cubicBezTo>
                  <a:pt x="226" y="95"/>
                  <a:pt x="226" y="95"/>
                  <a:pt x="226" y="95"/>
                </a:cubicBezTo>
                <a:cubicBezTo>
                  <a:pt x="219" y="116"/>
                  <a:pt x="219" y="116"/>
                  <a:pt x="219" y="116"/>
                </a:cubicBezTo>
                <a:cubicBezTo>
                  <a:pt x="117" y="116"/>
                  <a:pt x="117" y="116"/>
                  <a:pt x="117" y="116"/>
                </a:cubicBezTo>
                <a:cubicBezTo>
                  <a:pt x="113" y="116"/>
                  <a:pt x="109" y="120"/>
                  <a:pt x="109" y="124"/>
                </a:cubicBezTo>
                <a:cubicBezTo>
                  <a:pt x="109" y="129"/>
                  <a:pt x="113" y="132"/>
                  <a:pt x="117" y="132"/>
                </a:cubicBezTo>
                <a:cubicBezTo>
                  <a:pt x="214" y="132"/>
                  <a:pt x="214" y="132"/>
                  <a:pt x="214" y="132"/>
                </a:cubicBezTo>
                <a:cubicBezTo>
                  <a:pt x="208" y="150"/>
                  <a:pt x="208" y="150"/>
                  <a:pt x="208" y="150"/>
                </a:cubicBezTo>
                <a:cubicBezTo>
                  <a:pt x="100" y="150"/>
                  <a:pt x="100" y="150"/>
                  <a:pt x="100" y="150"/>
                </a:cubicBezTo>
                <a:cubicBezTo>
                  <a:pt x="55" y="22"/>
                  <a:pt x="55" y="22"/>
                  <a:pt x="55" y="22"/>
                </a:cubicBezTo>
                <a:cubicBezTo>
                  <a:pt x="54" y="20"/>
                  <a:pt x="53" y="18"/>
                  <a:pt x="50" y="17"/>
                </a:cubicBezTo>
                <a:cubicBezTo>
                  <a:pt x="12" y="2"/>
                  <a:pt x="12" y="2"/>
                  <a:pt x="12" y="2"/>
                </a:cubicBezTo>
                <a:cubicBezTo>
                  <a:pt x="8" y="0"/>
                  <a:pt x="3" y="3"/>
                  <a:pt x="2" y="7"/>
                </a:cubicBezTo>
                <a:cubicBezTo>
                  <a:pt x="0" y="11"/>
                  <a:pt x="2" y="16"/>
                  <a:pt x="6" y="17"/>
                </a:cubicBezTo>
                <a:cubicBezTo>
                  <a:pt x="41" y="31"/>
                  <a:pt x="41" y="31"/>
                  <a:pt x="41" y="31"/>
                </a:cubicBezTo>
                <a:cubicBezTo>
                  <a:pt x="83" y="153"/>
                  <a:pt x="83" y="153"/>
                  <a:pt x="83" y="153"/>
                </a:cubicBezTo>
                <a:cubicBezTo>
                  <a:pt x="82" y="154"/>
                  <a:pt x="80" y="155"/>
                  <a:pt x="79" y="157"/>
                </a:cubicBezTo>
                <a:cubicBezTo>
                  <a:pt x="67" y="192"/>
                  <a:pt x="67" y="192"/>
                  <a:pt x="67" y="192"/>
                </a:cubicBezTo>
                <a:cubicBezTo>
                  <a:pt x="66" y="194"/>
                  <a:pt x="67" y="196"/>
                  <a:pt x="68" y="198"/>
                </a:cubicBezTo>
                <a:cubicBezTo>
                  <a:pt x="69" y="200"/>
                  <a:pt x="71" y="201"/>
                  <a:pt x="73" y="201"/>
                </a:cubicBezTo>
                <a:cubicBezTo>
                  <a:pt x="80" y="201"/>
                  <a:pt x="80" y="201"/>
                  <a:pt x="80" y="201"/>
                </a:cubicBezTo>
                <a:cubicBezTo>
                  <a:pt x="76" y="205"/>
                  <a:pt x="73" y="211"/>
                  <a:pt x="73" y="217"/>
                </a:cubicBezTo>
                <a:cubicBezTo>
                  <a:pt x="73" y="231"/>
                  <a:pt x="84" y="242"/>
                  <a:pt x="98" y="242"/>
                </a:cubicBezTo>
                <a:cubicBezTo>
                  <a:pt x="111" y="242"/>
                  <a:pt x="122" y="231"/>
                  <a:pt x="122" y="217"/>
                </a:cubicBezTo>
                <a:cubicBezTo>
                  <a:pt x="122" y="211"/>
                  <a:pt x="120" y="205"/>
                  <a:pt x="116" y="201"/>
                </a:cubicBezTo>
                <a:cubicBezTo>
                  <a:pt x="170" y="201"/>
                  <a:pt x="170" y="201"/>
                  <a:pt x="170" y="201"/>
                </a:cubicBezTo>
                <a:cubicBezTo>
                  <a:pt x="166" y="205"/>
                  <a:pt x="163" y="211"/>
                  <a:pt x="163" y="217"/>
                </a:cubicBezTo>
                <a:cubicBezTo>
                  <a:pt x="163" y="231"/>
                  <a:pt x="174" y="242"/>
                  <a:pt x="188" y="242"/>
                </a:cubicBezTo>
                <a:cubicBezTo>
                  <a:pt x="202" y="242"/>
                  <a:pt x="213" y="231"/>
                  <a:pt x="213" y="217"/>
                </a:cubicBezTo>
                <a:cubicBezTo>
                  <a:pt x="213" y="211"/>
                  <a:pt x="210" y="205"/>
                  <a:pt x="206" y="201"/>
                </a:cubicBezTo>
                <a:cubicBezTo>
                  <a:pt x="214" y="201"/>
                  <a:pt x="214" y="201"/>
                  <a:pt x="214" y="201"/>
                </a:cubicBezTo>
                <a:cubicBezTo>
                  <a:pt x="218" y="201"/>
                  <a:pt x="221" y="198"/>
                  <a:pt x="221" y="194"/>
                </a:cubicBezTo>
                <a:cubicBezTo>
                  <a:pt x="221" y="190"/>
                  <a:pt x="218" y="187"/>
                  <a:pt x="214" y="187"/>
                </a:cubicBezTo>
                <a:cubicBezTo>
                  <a:pt x="83" y="187"/>
                  <a:pt x="83" y="187"/>
                  <a:pt x="83" y="187"/>
                </a:cubicBezTo>
                <a:cubicBezTo>
                  <a:pt x="91" y="166"/>
                  <a:pt x="91" y="166"/>
                  <a:pt x="91" y="166"/>
                </a:cubicBezTo>
                <a:cubicBezTo>
                  <a:pt x="92" y="166"/>
                  <a:pt x="93" y="167"/>
                  <a:pt x="94" y="167"/>
                </a:cubicBezTo>
                <a:cubicBezTo>
                  <a:pt x="214" y="167"/>
                  <a:pt x="214" y="167"/>
                  <a:pt x="214" y="167"/>
                </a:cubicBezTo>
                <a:cubicBezTo>
                  <a:pt x="217" y="167"/>
                  <a:pt x="221" y="164"/>
                  <a:pt x="222" y="161"/>
                </a:cubicBezTo>
                <a:cubicBezTo>
                  <a:pt x="256" y="54"/>
                  <a:pt x="256" y="54"/>
                  <a:pt x="256" y="54"/>
                </a:cubicBezTo>
                <a:cubicBezTo>
                  <a:pt x="257" y="52"/>
                  <a:pt x="256" y="49"/>
                  <a:pt x="255" y="47"/>
                </a:cubicBezTo>
                <a:close/>
                <a:moveTo>
                  <a:pt x="98" y="228"/>
                </a:moveTo>
                <a:cubicBezTo>
                  <a:pt x="92" y="228"/>
                  <a:pt x="87" y="223"/>
                  <a:pt x="87" y="217"/>
                </a:cubicBezTo>
                <a:cubicBezTo>
                  <a:pt x="87" y="211"/>
                  <a:pt x="92" y="206"/>
                  <a:pt x="98" y="206"/>
                </a:cubicBezTo>
                <a:cubicBezTo>
                  <a:pt x="104" y="206"/>
                  <a:pt x="109" y="211"/>
                  <a:pt x="109" y="217"/>
                </a:cubicBezTo>
                <a:cubicBezTo>
                  <a:pt x="109" y="223"/>
                  <a:pt x="104" y="228"/>
                  <a:pt x="98" y="228"/>
                </a:cubicBezTo>
                <a:close/>
                <a:moveTo>
                  <a:pt x="188" y="228"/>
                </a:moveTo>
                <a:cubicBezTo>
                  <a:pt x="182" y="228"/>
                  <a:pt x="177" y="223"/>
                  <a:pt x="177" y="217"/>
                </a:cubicBezTo>
                <a:cubicBezTo>
                  <a:pt x="177" y="211"/>
                  <a:pt x="182" y="206"/>
                  <a:pt x="188" y="206"/>
                </a:cubicBezTo>
                <a:cubicBezTo>
                  <a:pt x="194" y="206"/>
                  <a:pt x="199" y="211"/>
                  <a:pt x="199" y="217"/>
                </a:cubicBezTo>
                <a:cubicBezTo>
                  <a:pt x="199" y="223"/>
                  <a:pt x="194" y="228"/>
                  <a:pt x="188" y="228"/>
                </a:cubicBezTo>
                <a:close/>
                <a:moveTo>
                  <a:pt x="188" y="228"/>
                </a:moveTo>
                <a:cubicBezTo>
                  <a:pt x="188" y="228"/>
                  <a:pt x="188" y="228"/>
                  <a:pt x="188" y="22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9B37564F-9EBD-4CA5-B3BF-E6B3BF5AD84F}"/>
              </a:ext>
            </a:extLst>
          </p:cNvPr>
          <p:cNvGrpSpPr/>
          <p:nvPr/>
        </p:nvGrpSpPr>
        <p:grpSpPr>
          <a:xfrm>
            <a:off x="2316735" y="4531791"/>
            <a:ext cx="1754630" cy="1414439"/>
            <a:chOff x="4618653" y="4744613"/>
            <a:chExt cx="1754630" cy="1414439"/>
          </a:xfrm>
        </p:grpSpPr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5BEB2553-AD27-4452-89BB-70F582F7F753}"/>
                </a:ext>
              </a:extLst>
            </p:cNvPr>
            <p:cNvSpPr txBox="1"/>
            <p:nvPr/>
          </p:nvSpPr>
          <p:spPr>
            <a:xfrm>
              <a:off x="4628769" y="4744613"/>
              <a:ext cx="173439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4"/>
                  </a:solidFill>
                  <a:latin typeface="Montserrat Light" panose="00000400000000000000" pitchFamily="50" charset="0"/>
                </a:rPr>
                <a:t>Step 01</a:t>
              </a:r>
            </a:p>
          </p:txBody>
        </p:sp>
        <p:sp>
          <p:nvSpPr>
            <p:cNvPr id="106" name="TextBox 105">
              <a:extLst>
                <a:ext uri="{FF2B5EF4-FFF2-40B4-BE49-F238E27FC236}">
                  <a16:creationId xmlns:a16="http://schemas.microsoft.com/office/drawing/2014/main" id="{6B0A2065-2499-49F2-B0C4-21EBB0BFB6D8}"/>
                </a:ext>
              </a:extLst>
            </p:cNvPr>
            <p:cNvSpPr txBox="1"/>
            <p:nvPr/>
          </p:nvSpPr>
          <p:spPr>
            <a:xfrm>
              <a:off x="4618653" y="5068754"/>
              <a:ext cx="1754630" cy="10902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Lorem Ipsum is simply dummy text typesetting Ipsum has been</a:t>
              </a:r>
            </a:p>
          </p:txBody>
        </p:sp>
      </p:grp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4B751D39-ED35-4FB0-8F61-D57E59A2BAA9}"/>
              </a:ext>
            </a:extLst>
          </p:cNvPr>
          <p:cNvGrpSpPr/>
          <p:nvPr/>
        </p:nvGrpSpPr>
        <p:grpSpPr>
          <a:xfrm>
            <a:off x="4251368" y="4531791"/>
            <a:ext cx="1754630" cy="1414439"/>
            <a:chOff x="4618653" y="4744613"/>
            <a:chExt cx="1754630" cy="1414439"/>
          </a:xfrm>
        </p:grpSpPr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1591F88A-F798-4C9C-82F2-F5DB052F4D37}"/>
                </a:ext>
              </a:extLst>
            </p:cNvPr>
            <p:cNvSpPr txBox="1"/>
            <p:nvPr/>
          </p:nvSpPr>
          <p:spPr>
            <a:xfrm>
              <a:off x="4628769" y="4744613"/>
              <a:ext cx="173439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4"/>
                  </a:solidFill>
                  <a:latin typeface="Montserrat Light" panose="00000400000000000000" pitchFamily="50" charset="0"/>
                </a:rPr>
                <a:t>Step 02</a:t>
              </a:r>
            </a:p>
          </p:txBody>
        </p:sp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8997EE68-6CA6-439D-89C7-935185A9904D}"/>
                </a:ext>
              </a:extLst>
            </p:cNvPr>
            <p:cNvSpPr txBox="1"/>
            <p:nvPr/>
          </p:nvSpPr>
          <p:spPr>
            <a:xfrm>
              <a:off x="4618653" y="5068754"/>
              <a:ext cx="1754630" cy="10902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Lorem Ipsum is simply dummy text typesetting Ipsum has been</a:t>
              </a:r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3C7AC03D-4959-4184-B846-78310AFD09ED}"/>
              </a:ext>
            </a:extLst>
          </p:cNvPr>
          <p:cNvGrpSpPr/>
          <p:nvPr/>
        </p:nvGrpSpPr>
        <p:grpSpPr>
          <a:xfrm>
            <a:off x="6186001" y="4531791"/>
            <a:ext cx="1754630" cy="1414439"/>
            <a:chOff x="4618653" y="4744613"/>
            <a:chExt cx="1754630" cy="1414439"/>
          </a:xfrm>
        </p:grpSpPr>
        <p:sp>
          <p:nvSpPr>
            <p:cNvPr id="111" name="TextBox 110">
              <a:extLst>
                <a:ext uri="{FF2B5EF4-FFF2-40B4-BE49-F238E27FC236}">
                  <a16:creationId xmlns:a16="http://schemas.microsoft.com/office/drawing/2014/main" id="{77A34476-29CC-4CAE-84C1-16D7A063CEC1}"/>
                </a:ext>
              </a:extLst>
            </p:cNvPr>
            <p:cNvSpPr txBox="1"/>
            <p:nvPr/>
          </p:nvSpPr>
          <p:spPr>
            <a:xfrm>
              <a:off x="4628769" y="4744613"/>
              <a:ext cx="173439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4"/>
                  </a:solidFill>
                  <a:latin typeface="Montserrat Light" panose="00000400000000000000" pitchFamily="50" charset="0"/>
                </a:rPr>
                <a:t>Step 03</a:t>
              </a:r>
            </a:p>
          </p:txBody>
        </p:sp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82CDBD1F-2BD8-4686-A546-29170E74E645}"/>
                </a:ext>
              </a:extLst>
            </p:cNvPr>
            <p:cNvSpPr txBox="1"/>
            <p:nvPr/>
          </p:nvSpPr>
          <p:spPr>
            <a:xfrm>
              <a:off x="4618653" y="5068754"/>
              <a:ext cx="1754630" cy="10902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Lorem Ipsum is simply dummy text typesetting Ipsum has been</a:t>
              </a:r>
            </a:p>
          </p:txBody>
        </p:sp>
      </p:grp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828A8CCB-DE34-49E4-A1B7-D19C149E5D85}"/>
              </a:ext>
            </a:extLst>
          </p:cNvPr>
          <p:cNvGrpSpPr/>
          <p:nvPr/>
        </p:nvGrpSpPr>
        <p:grpSpPr>
          <a:xfrm>
            <a:off x="8120635" y="4531791"/>
            <a:ext cx="1754630" cy="1414439"/>
            <a:chOff x="4618653" y="4744613"/>
            <a:chExt cx="1754630" cy="1414439"/>
          </a:xfrm>
        </p:grpSpPr>
        <p:sp>
          <p:nvSpPr>
            <p:cNvPr id="114" name="TextBox 113">
              <a:extLst>
                <a:ext uri="{FF2B5EF4-FFF2-40B4-BE49-F238E27FC236}">
                  <a16:creationId xmlns:a16="http://schemas.microsoft.com/office/drawing/2014/main" id="{CF6AF726-2B3A-432C-9BDB-2F137198352D}"/>
                </a:ext>
              </a:extLst>
            </p:cNvPr>
            <p:cNvSpPr txBox="1"/>
            <p:nvPr/>
          </p:nvSpPr>
          <p:spPr>
            <a:xfrm>
              <a:off x="4628769" y="4744613"/>
              <a:ext cx="173439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4"/>
                  </a:solidFill>
                  <a:latin typeface="Montserrat Light" panose="00000400000000000000" pitchFamily="50" charset="0"/>
                </a:rPr>
                <a:t>Step 04</a:t>
              </a:r>
            </a:p>
          </p:txBody>
        </p:sp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1D4E472E-60A6-4EC0-A4B2-3D50BD5B7EDB}"/>
                </a:ext>
              </a:extLst>
            </p:cNvPr>
            <p:cNvSpPr txBox="1"/>
            <p:nvPr/>
          </p:nvSpPr>
          <p:spPr>
            <a:xfrm>
              <a:off x="4618653" y="5068754"/>
              <a:ext cx="1754630" cy="10902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20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Lorem Ipsum is simply dummy text typesetting Ipsum has been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26480095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11</a:t>
            </a:fld>
            <a:endParaRPr lang="en-US" dirty="0"/>
          </a:p>
        </p:txBody>
      </p:sp>
      <p:sp>
        <p:nvSpPr>
          <p:cNvPr id="56" name="Shape 6">
            <a:extLst>
              <a:ext uri="{FF2B5EF4-FFF2-40B4-BE49-F238E27FC236}">
                <a16:creationId xmlns:a16="http://schemas.microsoft.com/office/drawing/2014/main" id="{6F28C801-1C03-40E6-B5EC-2AF4157A15C9}"/>
              </a:ext>
            </a:extLst>
          </p:cNvPr>
          <p:cNvSpPr/>
          <p:nvPr/>
        </p:nvSpPr>
        <p:spPr>
          <a:xfrm>
            <a:off x="-1" y="1008298"/>
            <a:ext cx="2422862" cy="12100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  <a:cubicBezTo>
                  <a:pt x="21600" y="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7" name="Shape 7">
            <a:extLst>
              <a:ext uri="{FF2B5EF4-FFF2-40B4-BE49-F238E27FC236}">
                <a16:creationId xmlns:a16="http://schemas.microsoft.com/office/drawing/2014/main" id="{03F3DBB4-FD54-46EE-8FF7-9D55C234E76D}"/>
              </a:ext>
            </a:extLst>
          </p:cNvPr>
          <p:cNvSpPr/>
          <p:nvPr/>
        </p:nvSpPr>
        <p:spPr>
          <a:xfrm>
            <a:off x="-1" y="2217387"/>
            <a:ext cx="2422862" cy="12100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  <a:cubicBezTo>
                  <a:pt x="21600" y="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8" name="Shape 8">
            <a:extLst>
              <a:ext uri="{FF2B5EF4-FFF2-40B4-BE49-F238E27FC236}">
                <a16:creationId xmlns:a16="http://schemas.microsoft.com/office/drawing/2014/main" id="{BD911D94-A65F-49EA-9AA3-07FA0765857A}"/>
              </a:ext>
            </a:extLst>
          </p:cNvPr>
          <p:cNvSpPr/>
          <p:nvPr/>
        </p:nvSpPr>
        <p:spPr>
          <a:xfrm>
            <a:off x="-1" y="3426475"/>
            <a:ext cx="2422862" cy="12100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  <a:cubicBezTo>
                  <a:pt x="21600" y="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59" name="Shape 9">
            <a:extLst>
              <a:ext uri="{FF2B5EF4-FFF2-40B4-BE49-F238E27FC236}">
                <a16:creationId xmlns:a16="http://schemas.microsoft.com/office/drawing/2014/main" id="{8951A376-AC05-46B1-9767-A7AAC0156A95}"/>
              </a:ext>
            </a:extLst>
          </p:cNvPr>
          <p:cNvSpPr/>
          <p:nvPr/>
        </p:nvSpPr>
        <p:spPr>
          <a:xfrm>
            <a:off x="-1" y="4635565"/>
            <a:ext cx="2422862" cy="12100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  <a:cubicBezTo>
                  <a:pt x="21600" y="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0" name="Shape 10">
            <a:extLst>
              <a:ext uri="{FF2B5EF4-FFF2-40B4-BE49-F238E27FC236}">
                <a16:creationId xmlns:a16="http://schemas.microsoft.com/office/drawing/2014/main" id="{B6FED07F-55F5-4FB2-812F-69FEED9A24C1}"/>
              </a:ext>
            </a:extLst>
          </p:cNvPr>
          <p:cNvSpPr/>
          <p:nvPr/>
        </p:nvSpPr>
        <p:spPr>
          <a:xfrm>
            <a:off x="2419423" y="1008298"/>
            <a:ext cx="428822" cy="16998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21600" y="10231"/>
                </a:lnTo>
                <a:lnTo>
                  <a:pt x="0" y="0"/>
                </a:lnTo>
                <a:lnTo>
                  <a:pt x="0" y="15376"/>
                </a:lnTo>
                <a:cubicBezTo>
                  <a:pt x="0" y="15376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92" name="Shape 11">
            <a:extLst>
              <a:ext uri="{FF2B5EF4-FFF2-40B4-BE49-F238E27FC236}">
                <a16:creationId xmlns:a16="http://schemas.microsoft.com/office/drawing/2014/main" id="{13B18A62-2010-4937-A4D9-823A636BE6BF}"/>
              </a:ext>
            </a:extLst>
          </p:cNvPr>
          <p:cNvSpPr/>
          <p:nvPr/>
        </p:nvSpPr>
        <p:spPr>
          <a:xfrm>
            <a:off x="2419423" y="2217386"/>
            <a:ext cx="428822" cy="13845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lnTo>
                  <a:pt x="21600" y="7641"/>
                </a:lnTo>
                <a:lnTo>
                  <a:pt x="0" y="0"/>
                </a:lnTo>
                <a:lnTo>
                  <a:pt x="0" y="18878"/>
                </a:lnTo>
                <a:cubicBezTo>
                  <a:pt x="0" y="18878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93" name="Shape 12">
            <a:extLst>
              <a:ext uri="{FF2B5EF4-FFF2-40B4-BE49-F238E27FC236}">
                <a16:creationId xmlns:a16="http://schemas.microsoft.com/office/drawing/2014/main" id="{0B9F71EA-0C7E-41FA-8AF7-984DFE059D9B}"/>
              </a:ext>
            </a:extLst>
          </p:cNvPr>
          <p:cNvSpPr/>
          <p:nvPr/>
        </p:nvSpPr>
        <p:spPr>
          <a:xfrm>
            <a:off x="2419423" y="3426475"/>
            <a:ext cx="428822" cy="12100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9086"/>
                </a:moveTo>
                <a:lnTo>
                  <a:pt x="21600" y="3114"/>
                </a:lnTo>
                <a:lnTo>
                  <a:pt x="0" y="0"/>
                </a:lnTo>
                <a:lnTo>
                  <a:pt x="0" y="21600"/>
                </a:lnTo>
                <a:cubicBezTo>
                  <a:pt x="0" y="21600"/>
                  <a:pt x="21600" y="19086"/>
                  <a:pt x="21600" y="19086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94" name="Shape 13">
            <a:extLst>
              <a:ext uri="{FF2B5EF4-FFF2-40B4-BE49-F238E27FC236}">
                <a16:creationId xmlns:a16="http://schemas.microsoft.com/office/drawing/2014/main" id="{FE4B0168-7C9E-4AD3-A2AC-4B308CCF292F}"/>
              </a:ext>
            </a:extLst>
          </p:cNvPr>
          <p:cNvSpPr/>
          <p:nvPr/>
        </p:nvSpPr>
        <p:spPr>
          <a:xfrm>
            <a:off x="2419423" y="4496055"/>
            <a:ext cx="428822" cy="13509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14306"/>
                </a:moveTo>
                <a:lnTo>
                  <a:pt x="21600" y="0"/>
                </a:lnTo>
                <a:lnTo>
                  <a:pt x="0" y="2252"/>
                </a:lnTo>
                <a:lnTo>
                  <a:pt x="0" y="21600"/>
                </a:lnTo>
                <a:cubicBezTo>
                  <a:pt x="0" y="21600"/>
                  <a:pt x="21600" y="14306"/>
                  <a:pt x="21600" y="14306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95" name="Shape 14">
            <a:extLst>
              <a:ext uri="{FF2B5EF4-FFF2-40B4-BE49-F238E27FC236}">
                <a16:creationId xmlns:a16="http://schemas.microsoft.com/office/drawing/2014/main" id="{DF60D59A-6EA6-4489-AC01-17B3C3BF1F8D}"/>
              </a:ext>
            </a:extLst>
          </p:cNvPr>
          <p:cNvSpPr/>
          <p:nvPr/>
        </p:nvSpPr>
        <p:spPr>
          <a:xfrm>
            <a:off x="2848340" y="1817458"/>
            <a:ext cx="1667982" cy="894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ubicBezTo>
                  <a:pt x="21600" y="0"/>
                  <a:pt x="0" y="0"/>
                  <a:pt x="0" y="0"/>
                </a:cubicBezTo>
                <a:close/>
              </a:path>
            </a:pathLst>
          </a:custGeom>
          <a:solidFill>
            <a:schemeClr val="accent1">
              <a:alpha val="5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96" name="Shape 15">
            <a:extLst>
              <a:ext uri="{FF2B5EF4-FFF2-40B4-BE49-F238E27FC236}">
                <a16:creationId xmlns:a16="http://schemas.microsoft.com/office/drawing/2014/main" id="{560D5EE4-E1C6-4148-9C1B-50F8AE60AE98}"/>
              </a:ext>
            </a:extLst>
          </p:cNvPr>
          <p:cNvSpPr/>
          <p:nvPr/>
        </p:nvSpPr>
        <p:spPr>
          <a:xfrm>
            <a:off x="2848340" y="2710323"/>
            <a:ext cx="1667982" cy="894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ubicBezTo>
                  <a:pt x="21600" y="0"/>
                  <a:pt x="0" y="0"/>
                  <a:pt x="0" y="0"/>
                </a:cubicBezTo>
                <a:close/>
              </a:path>
            </a:pathLst>
          </a:custGeom>
          <a:solidFill>
            <a:schemeClr val="accent2">
              <a:alpha val="5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97" name="Shape 16">
            <a:extLst>
              <a:ext uri="{FF2B5EF4-FFF2-40B4-BE49-F238E27FC236}">
                <a16:creationId xmlns:a16="http://schemas.microsoft.com/office/drawing/2014/main" id="{A48F3621-E724-459E-BF56-E6614FA91294}"/>
              </a:ext>
            </a:extLst>
          </p:cNvPr>
          <p:cNvSpPr/>
          <p:nvPr/>
        </p:nvSpPr>
        <p:spPr>
          <a:xfrm>
            <a:off x="2848340" y="3603188"/>
            <a:ext cx="1667982" cy="894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ubicBezTo>
                  <a:pt x="21600" y="0"/>
                  <a:pt x="0" y="0"/>
                  <a:pt x="0" y="0"/>
                </a:cubicBezTo>
                <a:close/>
              </a:path>
            </a:pathLst>
          </a:custGeom>
          <a:solidFill>
            <a:schemeClr val="accent3">
              <a:alpha val="5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98" name="Shape 17">
            <a:extLst>
              <a:ext uri="{FF2B5EF4-FFF2-40B4-BE49-F238E27FC236}">
                <a16:creationId xmlns:a16="http://schemas.microsoft.com/office/drawing/2014/main" id="{8F312008-763B-42E2-A57B-A3DBD3F24214}"/>
              </a:ext>
            </a:extLst>
          </p:cNvPr>
          <p:cNvSpPr/>
          <p:nvPr/>
        </p:nvSpPr>
        <p:spPr>
          <a:xfrm>
            <a:off x="2848340" y="4496055"/>
            <a:ext cx="1667982" cy="8947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0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21600" y="0"/>
                </a:lnTo>
                <a:cubicBezTo>
                  <a:pt x="21600" y="0"/>
                  <a:pt x="0" y="0"/>
                  <a:pt x="0" y="0"/>
                </a:cubicBezTo>
                <a:close/>
              </a:path>
            </a:pathLst>
          </a:custGeom>
          <a:solidFill>
            <a:schemeClr val="accent4">
              <a:alpha val="50000"/>
            </a:schemeClr>
          </a:solidFill>
          <a:ln w="12700"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AE28752B-312A-42B9-8E2B-AB7A878A2A65}"/>
              </a:ext>
            </a:extLst>
          </p:cNvPr>
          <p:cNvSpPr txBox="1"/>
          <p:nvPr/>
        </p:nvSpPr>
        <p:spPr>
          <a:xfrm>
            <a:off x="5569055" y="1046372"/>
            <a:ext cx="531114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470F637C-A021-4F64-96F8-A0B2176DF2D2}"/>
              </a:ext>
            </a:extLst>
          </p:cNvPr>
          <p:cNvGrpSpPr/>
          <p:nvPr/>
        </p:nvGrpSpPr>
        <p:grpSpPr>
          <a:xfrm>
            <a:off x="5569055" y="3117533"/>
            <a:ext cx="5311140" cy="833818"/>
            <a:chOff x="6096000" y="1837935"/>
            <a:chExt cx="5311140" cy="833818"/>
          </a:xfrm>
        </p:grpSpPr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7B9DC60D-88AF-4137-BE95-7015A9BC43EB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52" name="Group 51">
                <a:extLst>
                  <a:ext uri="{FF2B5EF4-FFF2-40B4-BE49-F238E27FC236}">
                    <a16:creationId xmlns:a16="http://schemas.microsoft.com/office/drawing/2014/main" id="{999CC0B3-74D2-4DC4-84FB-50A145604990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54" name="Oval 53">
                  <a:extLst>
                    <a:ext uri="{FF2B5EF4-FFF2-40B4-BE49-F238E27FC236}">
                      <a16:creationId xmlns:a16="http://schemas.microsoft.com/office/drawing/2014/main" id="{D9A23457-D0F6-4731-9C6D-A27AEE317CED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55" name="TextBox 54">
                  <a:extLst>
                    <a:ext uri="{FF2B5EF4-FFF2-40B4-BE49-F238E27FC236}">
                      <a16:creationId xmlns:a16="http://schemas.microsoft.com/office/drawing/2014/main" id="{3540ADC1-CE28-4C5E-BE87-D8737F042139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01</a:t>
                  </a:r>
                </a:p>
              </p:txBody>
            </p:sp>
          </p:grpSp>
          <p:sp>
            <p:nvSpPr>
              <p:cNvPr id="53" name="TextBox 52">
                <a:extLst>
                  <a:ext uri="{FF2B5EF4-FFF2-40B4-BE49-F238E27FC236}">
                    <a16:creationId xmlns:a16="http://schemas.microsoft.com/office/drawing/2014/main" id="{EF7E038E-C1A5-4EDF-BA9E-EED793AEFC32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651C867F-50FF-404E-9C85-2886C5BFE78C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48" name="Group 47">
                <a:extLst>
                  <a:ext uri="{FF2B5EF4-FFF2-40B4-BE49-F238E27FC236}">
                    <a16:creationId xmlns:a16="http://schemas.microsoft.com/office/drawing/2014/main" id="{74CCEE02-85EB-4463-A1EB-2174F08F5930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50" name="Oval 49">
                  <a:extLst>
                    <a:ext uri="{FF2B5EF4-FFF2-40B4-BE49-F238E27FC236}">
                      <a16:creationId xmlns:a16="http://schemas.microsoft.com/office/drawing/2014/main" id="{1F1A86A5-CF61-4884-B2BB-7E42F7DFC558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51" name="TextBox 50">
                  <a:extLst>
                    <a:ext uri="{FF2B5EF4-FFF2-40B4-BE49-F238E27FC236}">
                      <a16:creationId xmlns:a16="http://schemas.microsoft.com/office/drawing/2014/main" id="{C6E5DD8B-6C77-4673-A0F2-7920CCC194B7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02</a:t>
                  </a:r>
                </a:p>
              </p:txBody>
            </p:sp>
          </p:grpSp>
          <p:sp>
            <p:nvSpPr>
              <p:cNvPr id="49" name="TextBox 48">
                <a:extLst>
                  <a:ext uri="{FF2B5EF4-FFF2-40B4-BE49-F238E27FC236}">
                    <a16:creationId xmlns:a16="http://schemas.microsoft.com/office/drawing/2014/main" id="{8FDCC711-02F1-4ECF-8A51-0267F113C789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grpSp>
        <p:nvGrpSpPr>
          <p:cNvPr id="61" name="Group 60">
            <a:extLst>
              <a:ext uri="{FF2B5EF4-FFF2-40B4-BE49-F238E27FC236}">
                <a16:creationId xmlns:a16="http://schemas.microsoft.com/office/drawing/2014/main" id="{C2254EDE-92AF-4CF4-A05F-50B5F5177463}"/>
              </a:ext>
            </a:extLst>
          </p:cNvPr>
          <p:cNvGrpSpPr/>
          <p:nvPr/>
        </p:nvGrpSpPr>
        <p:grpSpPr>
          <a:xfrm>
            <a:off x="5569055" y="4463301"/>
            <a:ext cx="5311140" cy="833818"/>
            <a:chOff x="6096000" y="1837935"/>
            <a:chExt cx="5311140" cy="833818"/>
          </a:xfrm>
        </p:grpSpPr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1C75B123-E464-4791-8AFD-229D910C414B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68" name="Group 67">
                <a:extLst>
                  <a:ext uri="{FF2B5EF4-FFF2-40B4-BE49-F238E27FC236}">
                    <a16:creationId xmlns:a16="http://schemas.microsoft.com/office/drawing/2014/main" id="{AB3A73FB-A1CB-468B-A0D6-47D480C202E5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70" name="Oval 69">
                  <a:extLst>
                    <a:ext uri="{FF2B5EF4-FFF2-40B4-BE49-F238E27FC236}">
                      <a16:creationId xmlns:a16="http://schemas.microsoft.com/office/drawing/2014/main" id="{73876E2E-05F6-48ED-9EB1-41F447BF4C32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1" name="TextBox 70">
                  <a:extLst>
                    <a:ext uri="{FF2B5EF4-FFF2-40B4-BE49-F238E27FC236}">
                      <a16:creationId xmlns:a16="http://schemas.microsoft.com/office/drawing/2014/main" id="{C15D122C-E235-40E0-919F-6B0D21BDB06F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03</a:t>
                  </a:r>
                </a:p>
              </p:txBody>
            </p:sp>
          </p:grpSp>
          <p:sp>
            <p:nvSpPr>
              <p:cNvPr id="69" name="TextBox 68">
                <a:extLst>
                  <a:ext uri="{FF2B5EF4-FFF2-40B4-BE49-F238E27FC236}">
                    <a16:creationId xmlns:a16="http://schemas.microsoft.com/office/drawing/2014/main" id="{976E0A4B-0ABD-40BA-B148-73B4DB1D983C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63" name="Group 62">
              <a:extLst>
                <a:ext uri="{FF2B5EF4-FFF2-40B4-BE49-F238E27FC236}">
                  <a16:creationId xmlns:a16="http://schemas.microsoft.com/office/drawing/2014/main" id="{EE678945-40E5-424B-B9FC-810D142195BB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64" name="Group 63">
                <a:extLst>
                  <a:ext uri="{FF2B5EF4-FFF2-40B4-BE49-F238E27FC236}">
                    <a16:creationId xmlns:a16="http://schemas.microsoft.com/office/drawing/2014/main" id="{9572EBF0-6E8E-4AF2-A0C3-049ACB88E5A6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66" name="Oval 65">
                  <a:extLst>
                    <a:ext uri="{FF2B5EF4-FFF2-40B4-BE49-F238E27FC236}">
                      <a16:creationId xmlns:a16="http://schemas.microsoft.com/office/drawing/2014/main" id="{B0729261-F7C8-434B-A3A6-A09452385900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67" name="TextBox 66">
                  <a:extLst>
                    <a:ext uri="{FF2B5EF4-FFF2-40B4-BE49-F238E27FC236}">
                      <a16:creationId xmlns:a16="http://schemas.microsoft.com/office/drawing/2014/main" id="{2AB7372C-5B2D-4C73-8167-1628BB72157D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04</a:t>
                  </a:r>
                </a:p>
              </p:txBody>
            </p:sp>
          </p:grpSp>
          <p:sp>
            <p:nvSpPr>
              <p:cNvPr id="65" name="TextBox 64">
                <a:extLst>
                  <a:ext uri="{FF2B5EF4-FFF2-40B4-BE49-F238E27FC236}">
                    <a16:creationId xmlns:a16="http://schemas.microsoft.com/office/drawing/2014/main" id="{E40EE96E-12E8-4367-8949-AB6EC1B6305A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sp>
        <p:nvSpPr>
          <p:cNvPr id="72" name="TextBox 71">
            <a:extLst>
              <a:ext uri="{FF2B5EF4-FFF2-40B4-BE49-F238E27FC236}">
                <a16:creationId xmlns:a16="http://schemas.microsoft.com/office/drawing/2014/main" id="{2D385D93-17D1-4908-9F0F-13E692D4613B}"/>
              </a:ext>
            </a:extLst>
          </p:cNvPr>
          <p:cNvSpPr txBox="1"/>
          <p:nvPr/>
        </p:nvSpPr>
        <p:spPr>
          <a:xfrm>
            <a:off x="5569055" y="1824007"/>
            <a:ext cx="4267113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grpSp>
        <p:nvGrpSpPr>
          <p:cNvPr id="75" name="Group 74">
            <a:extLst>
              <a:ext uri="{FF2B5EF4-FFF2-40B4-BE49-F238E27FC236}">
                <a16:creationId xmlns:a16="http://schemas.microsoft.com/office/drawing/2014/main" id="{A933CBF9-3098-4F88-8B9D-37B77209F89E}"/>
              </a:ext>
            </a:extLst>
          </p:cNvPr>
          <p:cNvGrpSpPr/>
          <p:nvPr/>
        </p:nvGrpSpPr>
        <p:grpSpPr>
          <a:xfrm>
            <a:off x="1018688" y="2529693"/>
            <a:ext cx="415433" cy="585470"/>
            <a:chOff x="6600826" y="4344988"/>
            <a:chExt cx="682625" cy="962025"/>
          </a:xfrm>
          <a:solidFill>
            <a:schemeClr val="bg1"/>
          </a:solidFill>
        </p:grpSpPr>
        <p:sp>
          <p:nvSpPr>
            <p:cNvPr id="76" name="Freeform 8">
              <a:extLst>
                <a:ext uri="{FF2B5EF4-FFF2-40B4-BE49-F238E27FC236}">
                  <a16:creationId xmlns:a16="http://schemas.microsoft.com/office/drawing/2014/main" id="{24EBE229-4339-4AC3-B84E-EA409D97D69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72288" y="5246688"/>
              <a:ext cx="136525" cy="60325"/>
            </a:xfrm>
            <a:custGeom>
              <a:avLst/>
              <a:gdLst>
                <a:gd name="T0" fmla="*/ 28 w 36"/>
                <a:gd name="T1" fmla="*/ 0 h 16"/>
                <a:gd name="T2" fmla="*/ 9 w 36"/>
                <a:gd name="T3" fmla="*/ 0 h 16"/>
                <a:gd name="T4" fmla="*/ 0 w 36"/>
                <a:gd name="T5" fmla="*/ 8 h 16"/>
                <a:gd name="T6" fmla="*/ 9 w 36"/>
                <a:gd name="T7" fmla="*/ 16 h 16"/>
                <a:gd name="T8" fmla="*/ 28 w 36"/>
                <a:gd name="T9" fmla="*/ 16 h 16"/>
                <a:gd name="T10" fmla="*/ 36 w 36"/>
                <a:gd name="T11" fmla="*/ 8 h 16"/>
                <a:gd name="T12" fmla="*/ 28 w 36"/>
                <a:gd name="T13" fmla="*/ 0 h 16"/>
                <a:gd name="T14" fmla="*/ 28 w 36"/>
                <a:gd name="T15" fmla="*/ 0 h 16"/>
                <a:gd name="T16" fmla="*/ 28 w 3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16">
                  <a:moveTo>
                    <a:pt x="2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33" y="16"/>
                    <a:pt x="36" y="13"/>
                    <a:pt x="36" y="8"/>
                  </a:cubicBezTo>
                  <a:cubicBezTo>
                    <a:pt x="36" y="4"/>
                    <a:pt x="33" y="0"/>
                    <a:pt x="28" y="0"/>
                  </a:cubicBezTo>
                  <a:close/>
                  <a:moveTo>
                    <a:pt x="28" y="0"/>
                  </a:moveTo>
                  <a:cubicBezTo>
                    <a:pt x="28" y="0"/>
                    <a:pt x="28" y="0"/>
                    <a:pt x="2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9">
              <a:extLst>
                <a:ext uri="{FF2B5EF4-FFF2-40B4-BE49-F238E27FC236}">
                  <a16:creationId xmlns:a16="http://schemas.microsoft.com/office/drawing/2014/main" id="{0E08992F-5D29-4B6A-BB04-7402B2A84E1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16726" y="5159375"/>
              <a:ext cx="247650" cy="65088"/>
            </a:xfrm>
            <a:custGeom>
              <a:avLst/>
              <a:gdLst>
                <a:gd name="T0" fmla="*/ 58 w 66"/>
                <a:gd name="T1" fmla="*/ 0 h 17"/>
                <a:gd name="T2" fmla="*/ 9 w 66"/>
                <a:gd name="T3" fmla="*/ 0 h 17"/>
                <a:gd name="T4" fmla="*/ 0 w 66"/>
                <a:gd name="T5" fmla="*/ 8 h 17"/>
                <a:gd name="T6" fmla="*/ 9 w 66"/>
                <a:gd name="T7" fmla="*/ 17 h 17"/>
                <a:gd name="T8" fmla="*/ 58 w 66"/>
                <a:gd name="T9" fmla="*/ 17 h 17"/>
                <a:gd name="T10" fmla="*/ 66 w 66"/>
                <a:gd name="T11" fmla="*/ 8 h 17"/>
                <a:gd name="T12" fmla="*/ 58 w 66"/>
                <a:gd name="T13" fmla="*/ 0 h 17"/>
                <a:gd name="T14" fmla="*/ 58 w 66"/>
                <a:gd name="T15" fmla="*/ 0 h 17"/>
                <a:gd name="T16" fmla="*/ 58 w 66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6" h="17">
                  <a:moveTo>
                    <a:pt x="5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63" y="17"/>
                    <a:pt x="66" y="13"/>
                    <a:pt x="66" y="8"/>
                  </a:cubicBezTo>
                  <a:cubicBezTo>
                    <a:pt x="66" y="4"/>
                    <a:pt x="63" y="0"/>
                    <a:pt x="58" y="0"/>
                  </a:cubicBezTo>
                  <a:close/>
                  <a:moveTo>
                    <a:pt x="58" y="0"/>
                  </a:moveTo>
                  <a:cubicBezTo>
                    <a:pt x="58" y="0"/>
                    <a:pt x="58" y="0"/>
                    <a:pt x="5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10">
              <a:extLst>
                <a:ext uri="{FF2B5EF4-FFF2-40B4-BE49-F238E27FC236}">
                  <a16:creationId xmlns:a16="http://schemas.microsoft.com/office/drawing/2014/main" id="{C70C9D6D-9EDF-4FEA-BDA2-7D3FB03A597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00826" y="4344988"/>
              <a:ext cx="682625" cy="781050"/>
            </a:xfrm>
            <a:custGeom>
              <a:avLst/>
              <a:gdLst>
                <a:gd name="T0" fmla="*/ 169 w 181"/>
                <a:gd name="T1" fmla="*/ 45 h 207"/>
                <a:gd name="T2" fmla="*/ 136 w 181"/>
                <a:gd name="T3" fmla="*/ 12 h 207"/>
                <a:gd name="T4" fmla="*/ 90 w 181"/>
                <a:gd name="T5" fmla="*/ 0 h 207"/>
                <a:gd name="T6" fmla="*/ 26 w 181"/>
                <a:gd name="T7" fmla="*/ 26 h 207"/>
                <a:gd name="T8" fmla="*/ 0 w 181"/>
                <a:gd name="T9" fmla="*/ 89 h 207"/>
                <a:gd name="T10" fmla="*/ 7 w 181"/>
                <a:gd name="T11" fmla="*/ 123 h 207"/>
                <a:gd name="T12" fmla="*/ 30 w 181"/>
                <a:gd name="T13" fmla="*/ 165 h 207"/>
                <a:gd name="T14" fmla="*/ 38 w 181"/>
                <a:gd name="T15" fmla="*/ 183 h 207"/>
                <a:gd name="T16" fmla="*/ 48 w 181"/>
                <a:gd name="T17" fmla="*/ 204 h 207"/>
                <a:gd name="T18" fmla="*/ 55 w 181"/>
                <a:gd name="T19" fmla="*/ 207 h 207"/>
                <a:gd name="T20" fmla="*/ 129 w 181"/>
                <a:gd name="T21" fmla="*/ 207 h 207"/>
                <a:gd name="T22" fmla="*/ 136 w 181"/>
                <a:gd name="T23" fmla="*/ 203 h 207"/>
                <a:gd name="T24" fmla="*/ 143 w 181"/>
                <a:gd name="T25" fmla="*/ 186 h 207"/>
                <a:gd name="T26" fmla="*/ 150 w 181"/>
                <a:gd name="T27" fmla="*/ 169 h 207"/>
                <a:gd name="T28" fmla="*/ 173 w 181"/>
                <a:gd name="T29" fmla="*/ 124 h 207"/>
                <a:gd name="T30" fmla="*/ 181 w 181"/>
                <a:gd name="T31" fmla="*/ 89 h 207"/>
                <a:gd name="T32" fmla="*/ 169 w 181"/>
                <a:gd name="T33" fmla="*/ 45 h 207"/>
                <a:gd name="T34" fmla="*/ 157 w 181"/>
                <a:gd name="T35" fmla="*/ 120 h 207"/>
                <a:gd name="T36" fmla="*/ 136 w 181"/>
                <a:gd name="T37" fmla="*/ 160 h 207"/>
                <a:gd name="T38" fmla="*/ 128 w 181"/>
                <a:gd name="T39" fmla="*/ 181 h 207"/>
                <a:gd name="T40" fmla="*/ 124 w 181"/>
                <a:gd name="T41" fmla="*/ 191 h 207"/>
                <a:gd name="T42" fmla="*/ 60 w 181"/>
                <a:gd name="T43" fmla="*/ 191 h 207"/>
                <a:gd name="T44" fmla="*/ 53 w 181"/>
                <a:gd name="T45" fmla="*/ 177 h 207"/>
                <a:gd name="T46" fmla="*/ 44 w 181"/>
                <a:gd name="T47" fmla="*/ 156 h 207"/>
                <a:gd name="T48" fmla="*/ 23 w 181"/>
                <a:gd name="T49" fmla="*/ 118 h 207"/>
                <a:gd name="T50" fmla="*/ 16 w 181"/>
                <a:gd name="T51" fmla="*/ 89 h 207"/>
                <a:gd name="T52" fmla="*/ 90 w 181"/>
                <a:gd name="T53" fmla="*/ 16 h 207"/>
                <a:gd name="T54" fmla="*/ 128 w 181"/>
                <a:gd name="T55" fmla="*/ 26 h 207"/>
                <a:gd name="T56" fmla="*/ 155 w 181"/>
                <a:gd name="T57" fmla="*/ 53 h 207"/>
                <a:gd name="T58" fmla="*/ 165 w 181"/>
                <a:gd name="T59" fmla="*/ 89 h 207"/>
                <a:gd name="T60" fmla="*/ 157 w 181"/>
                <a:gd name="T61" fmla="*/ 120 h 207"/>
                <a:gd name="T62" fmla="*/ 157 w 181"/>
                <a:gd name="T63" fmla="*/ 120 h 207"/>
                <a:gd name="T64" fmla="*/ 157 w 181"/>
                <a:gd name="T65" fmla="*/ 12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81" h="207">
                  <a:moveTo>
                    <a:pt x="169" y="45"/>
                  </a:moveTo>
                  <a:cubicBezTo>
                    <a:pt x="161" y="31"/>
                    <a:pt x="150" y="20"/>
                    <a:pt x="136" y="12"/>
                  </a:cubicBezTo>
                  <a:cubicBezTo>
                    <a:pt x="122" y="4"/>
                    <a:pt x="107" y="0"/>
                    <a:pt x="90" y="0"/>
                  </a:cubicBezTo>
                  <a:cubicBezTo>
                    <a:pt x="66" y="0"/>
                    <a:pt x="42" y="10"/>
                    <a:pt x="26" y="26"/>
                  </a:cubicBezTo>
                  <a:cubicBezTo>
                    <a:pt x="10" y="42"/>
                    <a:pt x="0" y="65"/>
                    <a:pt x="0" y="89"/>
                  </a:cubicBezTo>
                  <a:cubicBezTo>
                    <a:pt x="0" y="100"/>
                    <a:pt x="2" y="112"/>
                    <a:pt x="7" y="123"/>
                  </a:cubicBezTo>
                  <a:cubicBezTo>
                    <a:pt x="12" y="134"/>
                    <a:pt x="20" y="148"/>
                    <a:pt x="30" y="165"/>
                  </a:cubicBezTo>
                  <a:cubicBezTo>
                    <a:pt x="32" y="169"/>
                    <a:pt x="35" y="175"/>
                    <a:pt x="38" y="183"/>
                  </a:cubicBezTo>
                  <a:cubicBezTo>
                    <a:pt x="42" y="193"/>
                    <a:pt x="45" y="200"/>
                    <a:pt x="48" y="204"/>
                  </a:cubicBezTo>
                  <a:cubicBezTo>
                    <a:pt x="50" y="206"/>
                    <a:pt x="52" y="207"/>
                    <a:pt x="55" y="207"/>
                  </a:cubicBezTo>
                  <a:cubicBezTo>
                    <a:pt x="129" y="207"/>
                    <a:pt x="129" y="207"/>
                    <a:pt x="129" y="207"/>
                  </a:cubicBezTo>
                  <a:cubicBezTo>
                    <a:pt x="132" y="207"/>
                    <a:pt x="134" y="206"/>
                    <a:pt x="136" y="203"/>
                  </a:cubicBezTo>
                  <a:cubicBezTo>
                    <a:pt x="138" y="200"/>
                    <a:pt x="140" y="194"/>
                    <a:pt x="143" y="186"/>
                  </a:cubicBezTo>
                  <a:cubicBezTo>
                    <a:pt x="146" y="178"/>
                    <a:pt x="148" y="172"/>
                    <a:pt x="150" y="169"/>
                  </a:cubicBezTo>
                  <a:cubicBezTo>
                    <a:pt x="160" y="151"/>
                    <a:pt x="168" y="136"/>
                    <a:pt x="173" y="124"/>
                  </a:cubicBezTo>
                  <a:cubicBezTo>
                    <a:pt x="178" y="112"/>
                    <a:pt x="181" y="100"/>
                    <a:pt x="181" y="89"/>
                  </a:cubicBezTo>
                  <a:cubicBezTo>
                    <a:pt x="181" y="73"/>
                    <a:pt x="177" y="58"/>
                    <a:pt x="169" y="45"/>
                  </a:cubicBezTo>
                  <a:close/>
                  <a:moveTo>
                    <a:pt x="157" y="120"/>
                  </a:moveTo>
                  <a:cubicBezTo>
                    <a:pt x="152" y="131"/>
                    <a:pt x="146" y="144"/>
                    <a:pt x="136" y="160"/>
                  </a:cubicBezTo>
                  <a:cubicBezTo>
                    <a:pt x="133" y="166"/>
                    <a:pt x="130" y="172"/>
                    <a:pt x="128" y="181"/>
                  </a:cubicBezTo>
                  <a:cubicBezTo>
                    <a:pt x="126" y="184"/>
                    <a:pt x="125" y="188"/>
                    <a:pt x="124" y="191"/>
                  </a:cubicBezTo>
                  <a:cubicBezTo>
                    <a:pt x="60" y="191"/>
                    <a:pt x="60" y="191"/>
                    <a:pt x="60" y="191"/>
                  </a:cubicBezTo>
                  <a:cubicBezTo>
                    <a:pt x="57" y="187"/>
                    <a:pt x="56" y="182"/>
                    <a:pt x="53" y="177"/>
                  </a:cubicBezTo>
                  <a:cubicBezTo>
                    <a:pt x="49" y="167"/>
                    <a:pt x="46" y="160"/>
                    <a:pt x="44" y="156"/>
                  </a:cubicBezTo>
                  <a:cubicBezTo>
                    <a:pt x="34" y="141"/>
                    <a:pt x="28" y="128"/>
                    <a:pt x="23" y="118"/>
                  </a:cubicBezTo>
                  <a:cubicBezTo>
                    <a:pt x="18" y="108"/>
                    <a:pt x="16" y="98"/>
                    <a:pt x="16" y="89"/>
                  </a:cubicBezTo>
                  <a:cubicBezTo>
                    <a:pt x="16" y="50"/>
                    <a:pt x="51" y="16"/>
                    <a:pt x="90" y="16"/>
                  </a:cubicBezTo>
                  <a:cubicBezTo>
                    <a:pt x="104" y="16"/>
                    <a:pt x="116" y="20"/>
                    <a:pt x="128" y="26"/>
                  </a:cubicBezTo>
                  <a:cubicBezTo>
                    <a:pt x="139" y="33"/>
                    <a:pt x="148" y="42"/>
                    <a:pt x="155" y="53"/>
                  </a:cubicBezTo>
                  <a:cubicBezTo>
                    <a:pt x="161" y="64"/>
                    <a:pt x="165" y="76"/>
                    <a:pt x="165" y="89"/>
                  </a:cubicBezTo>
                  <a:cubicBezTo>
                    <a:pt x="165" y="98"/>
                    <a:pt x="162" y="108"/>
                    <a:pt x="157" y="120"/>
                  </a:cubicBezTo>
                  <a:close/>
                  <a:moveTo>
                    <a:pt x="157" y="120"/>
                  </a:moveTo>
                  <a:cubicBezTo>
                    <a:pt x="157" y="120"/>
                    <a:pt x="157" y="120"/>
                    <a:pt x="157" y="12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08946596-CDA3-458D-B0F4-C23E65C0763B}"/>
              </a:ext>
            </a:extLst>
          </p:cNvPr>
          <p:cNvGrpSpPr/>
          <p:nvPr/>
        </p:nvGrpSpPr>
        <p:grpSpPr>
          <a:xfrm>
            <a:off x="936084" y="3737815"/>
            <a:ext cx="580640" cy="587402"/>
            <a:chOff x="8455026" y="1558925"/>
            <a:chExt cx="954088" cy="965200"/>
          </a:xfrm>
          <a:solidFill>
            <a:schemeClr val="bg1"/>
          </a:solidFill>
        </p:grpSpPr>
        <p:sp>
          <p:nvSpPr>
            <p:cNvPr id="80" name="Freeform 11">
              <a:extLst>
                <a:ext uri="{FF2B5EF4-FFF2-40B4-BE49-F238E27FC236}">
                  <a16:creationId xmlns:a16="http://schemas.microsoft.com/office/drawing/2014/main" id="{17EF4C8F-58E8-4D0A-8C9B-60108B05EEC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51876" y="1558925"/>
              <a:ext cx="757238" cy="581025"/>
            </a:xfrm>
            <a:custGeom>
              <a:avLst/>
              <a:gdLst>
                <a:gd name="T0" fmla="*/ 196 w 201"/>
                <a:gd name="T1" fmla="*/ 5 h 154"/>
                <a:gd name="T2" fmla="*/ 183 w 201"/>
                <a:gd name="T3" fmla="*/ 0 h 154"/>
                <a:gd name="T4" fmla="*/ 18 w 201"/>
                <a:gd name="T5" fmla="*/ 0 h 154"/>
                <a:gd name="T6" fmla="*/ 0 w 201"/>
                <a:gd name="T7" fmla="*/ 18 h 154"/>
                <a:gd name="T8" fmla="*/ 0 w 201"/>
                <a:gd name="T9" fmla="*/ 53 h 154"/>
                <a:gd name="T10" fmla="*/ 17 w 201"/>
                <a:gd name="T11" fmla="*/ 53 h 154"/>
                <a:gd name="T12" fmla="*/ 17 w 201"/>
                <a:gd name="T13" fmla="*/ 18 h 154"/>
                <a:gd name="T14" fmla="*/ 18 w 201"/>
                <a:gd name="T15" fmla="*/ 16 h 154"/>
                <a:gd name="T16" fmla="*/ 183 w 201"/>
                <a:gd name="T17" fmla="*/ 16 h 154"/>
                <a:gd name="T18" fmla="*/ 184 w 201"/>
                <a:gd name="T19" fmla="*/ 18 h 154"/>
                <a:gd name="T20" fmla="*/ 184 w 201"/>
                <a:gd name="T21" fmla="*/ 136 h 154"/>
                <a:gd name="T22" fmla="*/ 183 w 201"/>
                <a:gd name="T23" fmla="*/ 138 h 154"/>
                <a:gd name="T24" fmla="*/ 161 w 201"/>
                <a:gd name="T25" fmla="*/ 138 h 154"/>
                <a:gd name="T26" fmla="*/ 161 w 201"/>
                <a:gd name="T27" fmla="*/ 154 h 154"/>
                <a:gd name="T28" fmla="*/ 183 w 201"/>
                <a:gd name="T29" fmla="*/ 154 h 154"/>
                <a:gd name="T30" fmla="*/ 196 w 201"/>
                <a:gd name="T31" fmla="*/ 149 h 154"/>
                <a:gd name="T32" fmla="*/ 201 w 201"/>
                <a:gd name="T33" fmla="*/ 136 h 154"/>
                <a:gd name="T34" fmla="*/ 201 w 201"/>
                <a:gd name="T35" fmla="*/ 18 h 154"/>
                <a:gd name="T36" fmla="*/ 196 w 201"/>
                <a:gd name="T37" fmla="*/ 5 h 154"/>
                <a:gd name="T38" fmla="*/ 196 w 201"/>
                <a:gd name="T39" fmla="*/ 5 h 154"/>
                <a:gd name="T40" fmla="*/ 196 w 201"/>
                <a:gd name="T41" fmla="*/ 5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1" h="154">
                  <a:moveTo>
                    <a:pt x="196" y="5"/>
                  </a:moveTo>
                  <a:cubicBezTo>
                    <a:pt x="192" y="2"/>
                    <a:pt x="188" y="0"/>
                    <a:pt x="183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8" y="0"/>
                    <a:pt x="0" y="8"/>
                    <a:pt x="0" y="18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cubicBezTo>
                    <a:pt x="184" y="136"/>
                    <a:pt x="184" y="136"/>
                    <a:pt x="184" y="136"/>
                  </a:cubicBezTo>
                  <a:cubicBezTo>
                    <a:pt x="184" y="137"/>
                    <a:pt x="184" y="138"/>
                    <a:pt x="183" y="138"/>
                  </a:cubicBezTo>
                  <a:cubicBezTo>
                    <a:pt x="161" y="138"/>
                    <a:pt x="161" y="138"/>
                    <a:pt x="161" y="138"/>
                  </a:cubicBezTo>
                  <a:cubicBezTo>
                    <a:pt x="161" y="154"/>
                    <a:pt x="161" y="154"/>
                    <a:pt x="161" y="154"/>
                  </a:cubicBezTo>
                  <a:cubicBezTo>
                    <a:pt x="183" y="154"/>
                    <a:pt x="183" y="154"/>
                    <a:pt x="183" y="154"/>
                  </a:cubicBezTo>
                  <a:cubicBezTo>
                    <a:pt x="188" y="154"/>
                    <a:pt x="192" y="153"/>
                    <a:pt x="196" y="149"/>
                  </a:cubicBezTo>
                  <a:cubicBezTo>
                    <a:pt x="199" y="146"/>
                    <a:pt x="201" y="142"/>
                    <a:pt x="201" y="136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6" y="5"/>
                  </a:cubicBezTo>
                  <a:close/>
                  <a:moveTo>
                    <a:pt x="196" y="5"/>
                  </a:moveTo>
                  <a:cubicBezTo>
                    <a:pt x="196" y="5"/>
                    <a:pt x="196" y="5"/>
                    <a:pt x="196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12">
              <a:extLst>
                <a:ext uri="{FF2B5EF4-FFF2-40B4-BE49-F238E27FC236}">
                  <a16:creationId xmlns:a16="http://schemas.microsoft.com/office/drawing/2014/main" id="{09BE8DE7-E3B3-49EB-9BAC-A6572B95CB6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55026" y="1822450"/>
              <a:ext cx="758825" cy="701675"/>
            </a:xfrm>
            <a:custGeom>
              <a:avLst/>
              <a:gdLst>
                <a:gd name="T0" fmla="*/ 183 w 201"/>
                <a:gd name="T1" fmla="*/ 0 h 186"/>
                <a:gd name="T2" fmla="*/ 18 w 201"/>
                <a:gd name="T3" fmla="*/ 0 h 186"/>
                <a:gd name="T4" fmla="*/ 5 w 201"/>
                <a:gd name="T5" fmla="*/ 5 h 186"/>
                <a:gd name="T6" fmla="*/ 0 w 201"/>
                <a:gd name="T7" fmla="*/ 18 h 186"/>
                <a:gd name="T8" fmla="*/ 0 w 201"/>
                <a:gd name="T9" fmla="*/ 137 h 186"/>
                <a:gd name="T10" fmla="*/ 5 w 201"/>
                <a:gd name="T11" fmla="*/ 149 h 186"/>
                <a:gd name="T12" fmla="*/ 18 w 201"/>
                <a:gd name="T13" fmla="*/ 155 h 186"/>
                <a:gd name="T14" fmla="*/ 93 w 201"/>
                <a:gd name="T15" fmla="*/ 155 h 186"/>
                <a:gd name="T16" fmla="*/ 148 w 201"/>
                <a:gd name="T17" fmla="*/ 186 h 186"/>
                <a:gd name="T18" fmla="*/ 148 w 201"/>
                <a:gd name="T19" fmla="*/ 155 h 186"/>
                <a:gd name="T20" fmla="*/ 183 w 201"/>
                <a:gd name="T21" fmla="*/ 155 h 186"/>
                <a:gd name="T22" fmla="*/ 195 w 201"/>
                <a:gd name="T23" fmla="*/ 149 h 186"/>
                <a:gd name="T24" fmla="*/ 201 w 201"/>
                <a:gd name="T25" fmla="*/ 137 h 186"/>
                <a:gd name="T26" fmla="*/ 201 w 201"/>
                <a:gd name="T27" fmla="*/ 18 h 186"/>
                <a:gd name="T28" fmla="*/ 195 w 201"/>
                <a:gd name="T29" fmla="*/ 5 h 186"/>
                <a:gd name="T30" fmla="*/ 183 w 201"/>
                <a:gd name="T31" fmla="*/ 0 h 186"/>
                <a:gd name="T32" fmla="*/ 184 w 201"/>
                <a:gd name="T33" fmla="*/ 137 h 186"/>
                <a:gd name="T34" fmla="*/ 183 w 201"/>
                <a:gd name="T35" fmla="*/ 138 h 186"/>
                <a:gd name="T36" fmla="*/ 132 w 201"/>
                <a:gd name="T37" fmla="*/ 138 h 186"/>
                <a:gd name="T38" fmla="*/ 132 w 201"/>
                <a:gd name="T39" fmla="*/ 158 h 186"/>
                <a:gd name="T40" fmla="*/ 101 w 201"/>
                <a:gd name="T41" fmla="*/ 140 h 186"/>
                <a:gd name="T42" fmla="*/ 97 w 201"/>
                <a:gd name="T43" fmla="*/ 138 h 186"/>
                <a:gd name="T44" fmla="*/ 18 w 201"/>
                <a:gd name="T45" fmla="*/ 138 h 186"/>
                <a:gd name="T46" fmla="*/ 17 w 201"/>
                <a:gd name="T47" fmla="*/ 137 h 186"/>
                <a:gd name="T48" fmla="*/ 17 w 201"/>
                <a:gd name="T49" fmla="*/ 18 h 186"/>
                <a:gd name="T50" fmla="*/ 18 w 201"/>
                <a:gd name="T51" fmla="*/ 16 h 186"/>
                <a:gd name="T52" fmla="*/ 183 w 201"/>
                <a:gd name="T53" fmla="*/ 16 h 186"/>
                <a:gd name="T54" fmla="*/ 184 w 201"/>
                <a:gd name="T55" fmla="*/ 18 h 186"/>
                <a:gd name="T56" fmla="*/ 184 w 201"/>
                <a:gd name="T57" fmla="*/ 137 h 186"/>
                <a:gd name="T58" fmla="*/ 184 w 201"/>
                <a:gd name="T59" fmla="*/ 137 h 186"/>
                <a:gd name="T60" fmla="*/ 184 w 201"/>
                <a:gd name="T61" fmla="*/ 137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01" h="186">
                  <a:moveTo>
                    <a:pt x="183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3" y="0"/>
                    <a:pt x="9" y="2"/>
                    <a:pt x="5" y="5"/>
                  </a:cubicBezTo>
                  <a:cubicBezTo>
                    <a:pt x="2" y="9"/>
                    <a:pt x="0" y="13"/>
                    <a:pt x="0" y="18"/>
                  </a:cubicBezTo>
                  <a:cubicBezTo>
                    <a:pt x="0" y="137"/>
                    <a:pt x="0" y="137"/>
                    <a:pt x="0" y="137"/>
                  </a:cubicBezTo>
                  <a:cubicBezTo>
                    <a:pt x="0" y="142"/>
                    <a:pt x="2" y="146"/>
                    <a:pt x="5" y="149"/>
                  </a:cubicBezTo>
                  <a:cubicBezTo>
                    <a:pt x="9" y="153"/>
                    <a:pt x="13" y="155"/>
                    <a:pt x="18" y="155"/>
                  </a:cubicBezTo>
                  <a:cubicBezTo>
                    <a:pt x="93" y="155"/>
                    <a:pt x="93" y="155"/>
                    <a:pt x="93" y="155"/>
                  </a:cubicBezTo>
                  <a:cubicBezTo>
                    <a:pt x="148" y="186"/>
                    <a:pt x="148" y="186"/>
                    <a:pt x="148" y="186"/>
                  </a:cubicBezTo>
                  <a:cubicBezTo>
                    <a:pt x="148" y="155"/>
                    <a:pt x="148" y="155"/>
                    <a:pt x="148" y="155"/>
                  </a:cubicBezTo>
                  <a:cubicBezTo>
                    <a:pt x="183" y="155"/>
                    <a:pt x="183" y="155"/>
                    <a:pt x="183" y="155"/>
                  </a:cubicBezTo>
                  <a:cubicBezTo>
                    <a:pt x="188" y="155"/>
                    <a:pt x="192" y="153"/>
                    <a:pt x="195" y="149"/>
                  </a:cubicBezTo>
                  <a:cubicBezTo>
                    <a:pt x="199" y="146"/>
                    <a:pt x="201" y="142"/>
                    <a:pt x="201" y="137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5" y="5"/>
                  </a:cubicBezTo>
                  <a:cubicBezTo>
                    <a:pt x="192" y="2"/>
                    <a:pt x="188" y="0"/>
                    <a:pt x="183" y="0"/>
                  </a:cubicBezTo>
                  <a:close/>
                  <a:moveTo>
                    <a:pt x="184" y="137"/>
                  </a:moveTo>
                  <a:cubicBezTo>
                    <a:pt x="184" y="138"/>
                    <a:pt x="184" y="138"/>
                    <a:pt x="183" y="138"/>
                  </a:cubicBezTo>
                  <a:cubicBezTo>
                    <a:pt x="132" y="138"/>
                    <a:pt x="132" y="138"/>
                    <a:pt x="132" y="138"/>
                  </a:cubicBezTo>
                  <a:cubicBezTo>
                    <a:pt x="132" y="158"/>
                    <a:pt x="132" y="158"/>
                    <a:pt x="132" y="158"/>
                  </a:cubicBezTo>
                  <a:cubicBezTo>
                    <a:pt x="101" y="140"/>
                    <a:pt x="101" y="140"/>
                    <a:pt x="101" y="140"/>
                  </a:cubicBezTo>
                  <a:cubicBezTo>
                    <a:pt x="97" y="138"/>
                    <a:pt x="97" y="138"/>
                    <a:pt x="97" y="138"/>
                  </a:cubicBezTo>
                  <a:cubicBezTo>
                    <a:pt x="18" y="138"/>
                    <a:pt x="18" y="138"/>
                    <a:pt x="18" y="138"/>
                  </a:cubicBezTo>
                  <a:cubicBezTo>
                    <a:pt x="17" y="138"/>
                    <a:pt x="17" y="138"/>
                    <a:pt x="17" y="137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lnTo>
                    <a:pt x="184" y="137"/>
                  </a:lnTo>
                  <a:close/>
                  <a:moveTo>
                    <a:pt x="184" y="137"/>
                  </a:moveTo>
                  <a:cubicBezTo>
                    <a:pt x="184" y="137"/>
                    <a:pt x="184" y="137"/>
                    <a:pt x="184" y="13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13">
              <a:extLst>
                <a:ext uri="{FF2B5EF4-FFF2-40B4-BE49-F238E27FC236}">
                  <a16:creationId xmlns:a16="http://schemas.microsoft.com/office/drawing/2014/main" id="{5B17FF67-2061-42EC-8D0A-BBFD56DCFDC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72526" y="2151063"/>
              <a:ext cx="282575" cy="63500"/>
            </a:xfrm>
            <a:custGeom>
              <a:avLst/>
              <a:gdLst>
                <a:gd name="T0" fmla="*/ 67 w 75"/>
                <a:gd name="T1" fmla="*/ 0 h 17"/>
                <a:gd name="T2" fmla="*/ 8 w 75"/>
                <a:gd name="T3" fmla="*/ 0 h 17"/>
                <a:gd name="T4" fmla="*/ 0 w 75"/>
                <a:gd name="T5" fmla="*/ 9 h 17"/>
                <a:gd name="T6" fmla="*/ 8 w 75"/>
                <a:gd name="T7" fmla="*/ 17 h 17"/>
                <a:gd name="T8" fmla="*/ 67 w 75"/>
                <a:gd name="T9" fmla="*/ 17 h 17"/>
                <a:gd name="T10" fmla="*/ 75 w 75"/>
                <a:gd name="T11" fmla="*/ 9 h 17"/>
                <a:gd name="T12" fmla="*/ 67 w 75"/>
                <a:gd name="T13" fmla="*/ 0 h 17"/>
                <a:gd name="T14" fmla="*/ 67 w 75"/>
                <a:gd name="T15" fmla="*/ 0 h 17"/>
                <a:gd name="T16" fmla="*/ 67 w 75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5" h="17">
                  <a:moveTo>
                    <a:pt x="67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0" y="13"/>
                    <a:pt x="3" y="17"/>
                    <a:pt x="8" y="17"/>
                  </a:cubicBezTo>
                  <a:cubicBezTo>
                    <a:pt x="67" y="17"/>
                    <a:pt x="67" y="17"/>
                    <a:pt x="67" y="17"/>
                  </a:cubicBezTo>
                  <a:cubicBezTo>
                    <a:pt x="72" y="17"/>
                    <a:pt x="75" y="13"/>
                    <a:pt x="75" y="9"/>
                  </a:cubicBezTo>
                  <a:cubicBezTo>
                    <a:pt x="75" y="4"/>
                    <a:pt x="72" y="0"/>
                    <a:pt x="67" y="0"/>
                  </a:cubicBezTo>
                  <a:close/>
                  <a:moveTo>
                    <a:pt x="67" y="0"/>
                  </a:moveTo>
                  <a:cubicBezTo>
                    <a:pt x="67" y="0"/>
                    <a:pt x="67" y="0"/>
                    <a:pt x="6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14">
              <a:extLst>
                <a:ext uri="{FF2B5EF4-FFF2-40B4-BE49-F238E27FC236}">
                  <a16:creationId xmlns:a16="http://schemas.microsoft.com/office/drawing/2014/main" id="{E38AA65E-690A-499C-8E5A-B5B06A4FBA2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13776" y="2014538"/>
              <a:ext cx="441325" cy="60325"/>
            </a:xfrm>
            <a:custGeom>
              <a:avLst/>
              <a:gdLst>
                <a:gd name="T0" fmla="*/ 109 w 117"/>
                <a:gd name="T1" fmla="*/ 0 h 16"/>
                <a:gd name="T2" fmla="*/ 8 w 117"/>
                <a:gd name="T3" fmla="*/ 0 h 16"/>
                <a:gd name="T4" fmla="*/ 0 w 117"/>
                <a:gd name="T5" fmla="*/ 8 h 16"/>
                <a:gd name="T6" fmla="*/ 8 w 117"/>
                <a:gd name="T7" fmla="*/ 16 h 16"/>
                <a:gd name="T8" fmla="*/ 109 w 117"/>
                <a:gd name="T9" fmla="*/ 16 h 16"/>
                <a:gd name="T10" fmla="*/ 117 w 117"/>
                <a:gd name="T11" fmla="*/ 8 h 16"/>
                <a:gd name="T12" fmla="*/ 109 w 117"/>
                <a:gd name="T13" fmla="*/ 0 h 16"/>
                <a:gd name="T14" fmla="*/ 109 w 117"/>
                <a:gd name="T15" fmla="*/ 0 h 16"/>
                <a:gd name="T16" fmla="*/ 109 w 117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6">
                  <a:moveTo>
                    <a:pt x="109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8"/>
                  </a:cubicBezTo>
                  <a:cubicBezTo>
                    <a:pt x="0" y="13"/>
                    <a:pt x="3" y="16"/>
                    <a:pt x="8" y="16"/>
                  </a:cubicBezTo>
                  <a:cubicBezTo>
                    <a:pt x="109" y="16"/>
                    <a:pt x="109" y="16"/>
                    <a:pt x="109" y="16"/>
                  </a:cubicBezTo>
                  <a:cubicBezTo>
                    <a:pt x="114" y="16"/>
                    <a:pt x="117" y="13"/>
                    <a:pt x="117" y="8"/>
                  </a:cubicBezTo>
                  <a:cubicBezTo>
                    <a:pt x="117" y="4"/>
                    <a:pt x="114" y="0"/>
                    <a:pt x="109" y="0"/>
                  </a:cubicBezTo>
                  <a:close/>
                  <a:moveTo>
                    <a:pt x="109" y="0"/>
                  </a:moveTo>
                  <a:cubicBezTo>
                    <a:pt x="109" y="0"/>
                    <a:pt x="109" y="0"/>
                    <a:pt x="10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4" name="Group 83">
            <a:extLst>
              <a:ext uri="{FF2B5EF4-FFF2-40B4-BE49-F238E27FC236}">
                <a16:creationId xmlns:a16="http://schemas.microsoft.com/office/drawing/2014/main" id="{7D31C135-8F90-4C83-9C6B-743810D82FDD}"/>
              </a:ext>
            </a:extLst>
          </p:cNvPr>
          <p:cNvGrpSpPr/>
          <p:nvPr/>
        </p:nvGrpSpPr>
        <p:grpSpPr>
          <a:xfrm>
            <a:off x="935118" y="1327850"/>
            <a:ext cx="582572" cy="570979"/>
            <a:chOff x="5983288" y="1720850"/>
            <a:chExt cx="957263" cy="938213"/>
          </a:xfrm>
          <a:solidFill>
            <a:schemeClr val="bg1"/>
          </a:solidFill>
        </p:grpSpPr>
        <p:sp>
          <p:nvSpPr>
            <p:cNvPr id="85" name="Freeform 15">
              <a:extLst>
                <a:ext uri="{FF2B5EF4-FFF2-40B4-BE49-F238E27FC236}">
                  <a16:creationId xmlns:a16="http://schemas.microsoft.com/office/drawing/2014/main" id="{A339C8B2-7DDD-429D-BD13-893037B23A4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close/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close/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close/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close/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close/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close/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close/>
                  <a:moveTo>
                    <a:pt x="81" y="489"/>
                  </a:moveTo>
                  <a:lnTo>
                    <a:pt x="81" y="48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16">
              <a:extLst>
                <a:ext uri="{FF2B5EF4-FFF2-40B4-BE49-F238E27FC236}">
                  <a16:creationId xmlns:a16="http://schemas.microsoft.com/office/drawing/2014/main" id="{CB4B5493-76F2-4C9E-9BD5-2BB77D0F02E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moveTo>
                    <a:pt x="81" y="489"/>
                  </a:moveTo>
                  <a:lnTo>
                    <a:pt x="81" y="489"/>
                  </a:lnTo>
                </a:path>
              </a:pathLst>
            </a:custGeom>
            <a:grp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7" name="Freeform 38">
            <a:extLst>
              <a:ext uri="{FF2B5EF4-FFF2-40B4-BE49-F238E27FC236}">
                <a16:creationId xmlns:a16="http://schemas.microsoft.com/office/drawing/2014/main" id="{BCB523D1-CF08-4167-A8AB-BD7BB3BC64BD}"/>
              </a:ext>
            </a:extLst>
          </p:cNvPr>
          <p:cNvSpPr>
            <a:spLocks noEditPoints="1"/>
          </p:cNvSpPr>
          <p:nvPr/>
        </p:nvSpPr>
        <p:spPr bwMode="auto">
          <a:xfrm>
            <a:off x="931254" y="4962846"/>
            <a:ext cx="590301" cy="555521"/>
          </a:xfrm>
          <a:custGeom>
            <a:avLst/>
            <a:gdLst>
              <a:gd name="T0" fmla="*/ 255 w 257"/>
              <a:gd name="T1" fmla="*/ 47 h 242"/>
              <a:gd name="T2" fmla="*/ 248 w 257"/>
              <a:gd name="T3" fmla="*/ 44 h 242"/>
              <a:gd name="T4" fmla="*/ 90 w 257"/>
              <a:gd name="T5" fmla="*/ 44 h 242"/>
              <a:gd name="T6" fmla="*/ 82 w 257"/>
              <a:gd name="T7" fmla="*/ 52 h 242"/>
              <a:gd name="T8" fmla="*/ 90 w 257"/>
              <a:gd name="T9" fmla="*/ 60 h 242"/>
              <a:gd name="T10" fmla="*/ 237 w 257"/>
              <a:gd name="T11" fmla="*/ 60 h 242"/>
              <a:gd name="T12" fmla="*/ 231 w 257"/>
              <a:gd name="T13" fmla="*/ 79 h 242"/>
              <a:gd name="T14" fmla="*/ 108 w 257"/>
              <a:gd name="T15" fmla="*/ 79 h 242"/>
              <a:gd name="T16" fmla="*/ 100 w 257"/>
              <a:gd name="T17" fmla="*/ 87 h 242"/>
              <a:gd name="T18" fmla="*/ 108 w 257"/>
              <a:gd name="T19" fmla="*/ 95 h 242"/>
              <a:gd name="T20" fmla="*/ 226 w 257"/>
              <a:gd name="T21" fmla="*/ 95 h 242"/>
              <a:gd name="T22" fmla="*/ 219 w 257"/>
              <a:gd name="T23" fmla="*/ 116 h 242"/>
              <a:gd name="T24" fmla="*/ 117 w 257"/>
              <a:gd name="T25" fmla="*/ 116 h 242"/>
              <a:gd name="T26" fmla="*/ 109 w 257"/>
              <a:gd name="T27" fmla="*/ 124 h 242"/>
              <a:gd name="T28" fmla="*/ 117 w 257"/>
              <a:gd name="T29" fmla="*/ 132 h 242"/>
              <a:gd name="T30" fmla="*/ 214 w 257"/>
              <a:gd name="T31" fmla="*/ 132 h 242"/>
              <a:gd name="T32" fmla="*/ 208 w 257"/>
              <a:gd name="T33" fmla="*/ 150 h 242"/>
              <a:gd name="T34" fmla="*/ 100 w 257"/>
              <a:gd name="T35" fmla="*/ 150 h 242"/>
              <a:gd name="T36" fmla="*/ 55 w 257"/>
              <a:gd name="T37" fmla="*/ 22 h 242"/>
              <a:gd name="T38" fmla="*/ 50 w 257"/>
              <a:gd name="T39" fmla="*/ 17 h 242"/>
              <a:gd name="T40" fmla="*/ 12 w 257"/>
              <a:gd name="T41" fmla="*/ 2 h 242"/>
              <a:gd name="T42" fmla="*/ 2 w 257"/>
              <a:gd name="T43" fmla="*/ 7 h 242"/>
              <a:gd name="T44" fmla="*/ 6 w 257"/>
              <a:gd name="T45" fmla="*/ 17 h 242"/>
              <a:gd name="T46" fmla="*/ 41 w 257"/>
              <a:gd name="T47" fmla="*/ 31 h 242"/>
              <a:gd name="T48" fmla="*/ 83 w 257"/>
              <a:gd name="T49" fmla="*/ 153 h 242"/>
              <a:gd name="T50" fmla="*/ 79 w 257"/>
              <a:gd name="T51" fmla="*/ 157 h 242"/>
              <a:gd name="T52" fmla="*/ 67 w 257"/>
              <a:gd name="T53" fmla="*/ 192 h 242"/>
              <a:gd name="T54" fmla="*/ 68 w 257"/>
              <a:gd name="T55" fmla="*/ 198 h 242"/>
              <a:gd name="T56" fmla="*/ 73 w 257"/>
              <a:gd name="T57" fmla="*/ 201 h 242"/>
              <a:gd name="T58" fmla="*/ 80 w 257"/>
              <a:gd name="T59" fmla="*/ 201 h 242"/>
              <a:gd name="T60" fmla="*/ 73 w 257"/>
              <a:gd name="T61" fmla="*/ 217 h 242"/>
              <a:gd name="T62" fmla="*/ 98 w 257"/>
              <a:gd name="T63" fmla="*/ 242 h 242"/>
              <a:gd name="T64" fmla="*/ 122 w 257"/>
              <a:gd name="T65" fmla="*/ 217 h 242"/>
              <a:gd name="T66" fmla="*/ 116 w 257"/>
              <a:gd name="T67" fmla="*/ 201 h 242"/>
              <a:gd name="T68" fmla="*/ 170 w 257"/>
              <a:gd name="T69" fmla="*/ 201 h 242"/>
              <a:gd name="T70" fmla="*/ 163 w 257"/>
              <a:gd name="T71" fmla="*/ 217 h 242"/>
              <a:gd name="T72" fmla="*/ 188 w 257"/>
              <a:gd name="T73" fmla="*/ 242 h 242"/>
              <a:gd name="T74" fmla="*/ 213 w 257"/>
              <a:gd name="T75" fmla="*/ 217 h 242"/>
              <a:gd name="T76" fmla="*/ 206 w 257"/>
              <a:gd name="T77" fmla="*/ 201 h 242"/>
              <a:gd name="T78" fmla="*/ 214 w 257"/>
              <a:gd name="T79" fmla="*/ 201 h 242"/>
              <a:gd name="T80" fmla="*/ 221 w 257"/>
              <a:gd name="T81" fmla="*/ 194 h 242"/>
              <a:gd name="T82" fmla="*/ 214 w 257"/>
              <a:gd name="T83" fmla="*/ 187 h 242"/>
              <a:gd name="T84" fmla="*/ 83 w 257"/>
              <a:gd name="T85" fmla="*/ 187 h 242"/>
              <a:gd name="T86" fmla="*/ 91 w 257"/>
              <a:gd name="T87" fmla="*/ 166 h 242"/>
              <a:gd name="T88" fmla="*/ 94 w 257"/>
              <a:gd name="T89" fmla="*/ 167 h 242"/>
              <a:gd name="T90" fmla="*/ 214 w 257"/>
              <a:gd name="T91" fmla="*/ 167 h 242"/>
              <a:gd name="T92" fmla="*/ 222 w 257"/>
              <a:gd name="T93" fmla="*/ 161 h 242"/>
              <a:gd name="T94" fmla="*/ 256 w 257"/>
              <a:gd name="T95" fmla="*/ 54 h 242"/>
              <a:gd name="T96" fmla="*/ 255 w 257"/>
              <a:gd name="T97" fmla="*/ 47 h 242"/>
              <a:gd name="T98" fmla="*/ 98 w 257"/>
              <a:gd name="T99" fmla="*/ 228 h 242"/>
              <a:gd name="T100" fmla="*/ 87 w 257"/>
              <a:gd name="T101" fmla="*/ 217 h 242"/>
              <a:gd name="T102" fmla="*/ 98 w 257"/>
              <a:gd name="T103" fmla="*/ 206 h 242"/>
              <a:gd name="T104" fmla="*/ 109 w 257"/>
              <a:gd name="T105" fmla="*/ 217 h 242"/>
              <a:gd name="T106" fmla="*/ 98 w 257"/>
              <a:gd name="T107" fmla="*/ 228 h 242"/>
              <a:gd name="T108" fmla="*/ 188 w 257"/>
              <a:gd name="T109" fmla="*/ 228 h 242"/>
              <a:gd name="T110" fmla="*/ 177 w 257"/>
              <a:gd name="T111" fmla="*/ 217 h 242"/>
              <a:gd name="T112" fmla="*/ 188 w 257"/>
              <a:gd name="T113" fmla="*/ 206 h 242"/>
              <a:gd name="T114" fmla="*/ 199 w 257"/>
              <a:gd name="T115" fmla="*/ 217 h 242"/>
              <a:gd name="T116" fmla="*/ 188 w 257"/>
              <a:gd name="T117" fmla="*/ 228 h 242"/>
              <a:gd name="T118" fmla="*/ 188 w 257"/>
              <a:gd name="T119" fmla="*/ 228 h 242"/>
              <a:gd name="T120" fmla="*/ 188 w 257"/>
              <a:gd name="T121" fmla="*/ 228 h 2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257" h="242">
                <a:moveTo>
                  <a:pt x="255" y="47"/>
                </a:moveTo>
                <a:cubicBezTo>
                  <a:pt x="253" y="45"/>
                  <a:pt x="251" y="44"/>
                  <a:pt x="248" y="44"/>
                </a:cubicBezTo>
                <a:cubicBezTo>
                  <a:pt x="90" y="44"/>
                  <a:pt x="90" y="44"/>
                  <a:pt x="90" y="44"/>
                </a:cubicBezTo>
                <a:cubicBezTo>
                  <a:pt x="85" y="44"/>
                  <a:pt x="82" y="47"/>
                  <a:pt x="82" y="52"/>
                </a:cubicBezTo>
                <a:cubicBezTo>
                  <a:pt x="82" y="57"/>
                  <a:pt x="85" y="60"/>
                  <a:pt x="90" y="60"/>
                </a:cubicBezTo>
                <a:cubicBezTo>
                  <a:pt x="237" y="60"/>
                  <a:pt x="237" y="60"/>
                  <a:pt x="237" y="60"/>
                </a:cubicBezTo>
                <a:cubicBezTo>
                  <a:pt x="231" y="79"/>
                  <a:pt x="231" y="79"/>
                  <a:pt x="231" y="79"/>
                </a:cubicBezTo>
                <a:cubicBezTo>
                  <a:pt x="108" y="79"/>
                  <a:pt x="108" y="79"/>
                  <a:pt x="108" y="79"/>
                </a:cubicBezTo>
                <a:cubicBezTo>
                  <a:pt x="103" y="79"/>
                  <a:pt x="100" y="82"/>
                  <a:pt x="100" y="87"/>
                </a:cubicBezTo>
                <a:cubicBezTo>
                  <a:pt x="100" y="91"/>
                  <a:pt x="103" y="95"/>
                  <a:pt x="108" y="95"/>
                </a:cubicBezTo>
                <a:cubicBezTo>
                  <a:pt x="226" y="95"/>
                  <a:pt x="226" y="95"/>
                  <a:pt x="226" y="95"/>
                </a:cubicBezTo>
                <a:cubicBezTo>
                  <a:pt x="219" y="116"/>
                  <a:pt x="219" y="116"/>
                  <a:pt x="219" y="116"/>
                </a:cubicBezTo>
                <a:cubicBezTo>
                  <a:pt x="117" y="116"/>
                  <a:pt x="117" y="116"/>
                  <a:pt x="117" y="116"/>
                </a:cubicBezTo>
                <a:cubicBezTo>
                  <a:pt x="113" y="116"/>
                  <a:pt x="109" y="120"/>
                  <a:pt x="109" y="124"/>
                </a:cubicBezTo>
                <a:cubicBezTo>
                  <a:pt x="109" y="129"/>
                  <a:pt x="113" y="132"/>
                  <a:pt x="117" y="132"/>
                </a:cubicBezTo>
                <a:cubicBezTo>
                  <a:pt x="214" y="132"/>
                  <a:pt x="214" y="132"/>
                  <a:pt x="214" y="132"/>
                </a:cubicBezTo>
                <a:cubicBezTo>
                  <a:pt x="208" y="150"/>
                  <a:pt x="208" y="150"/>
                  <a:pt x="208" y="150"/>
                </a:cubicBezTo>
                <a:cubicBezTo>
                  <a:pt x="100" y="150"/>
                  <a:pt x="100" y="150"/>
                  <a:pt x="100" y="150"/>
                </a:cubicBezTo>
                <a:cubicBezTo>
                  <a:pt x="55" y="22"/>
                  <a:pt x="55" y="22"/>
                  <a:pt x="55" y="22"/>
                </a:cubicBezTo>
                <a:cubicBezTo>
                  <a:pt x="54" y="20"/>
                  <a:pt x="53" y="18"/>
                  <a:pt x="50" y="17"/>
                </a:cubicBezTo>
                <a:cubicBezTo>
                  <a:pt x="12" y="2"/>
                  <a:pt x="12" y="2"/>
                  <a:pt x="12" y="2"/>
                </a:cubicBezTo>
                <a:cubicBezTo>
                  <a:pt x="8" y="0"/>
                  <a:pt x="3" y="3"/>
                  <a:pt x="2" y="7"/>
                </a:cubicBezTo>
                <a:cubicBezTo>
                  <a:pt x="0" y="11"/>
                  <a:pt x="2" y="16"/>
                  <a:pt x="6" y="17"/>
                </a:cubicBezTo>
                <a:cubicBezTo>
                  <a:pt x="41" y="31"/>
                  <a:pt x="41" y="31"/>
                  <a:pt x="41" y="31"/>
                </a:cubicBezTo>
                <a:cubicBezTo>
                  <a:pt x="83" y="153"/>
                  <a:pt x="83" y="153"/>
                  <a:pt x="83" y="153"/>
                </a:cubicBezTo>
                <a:cubicBezTo>
                  <a:pt x="82" y="154"/>
                  <a:pt x="80" y="155"/>
                  <a:pt x="79" y="157"/>
                </a:cubicBezTo>
                <a:cubicBezTo>
                  <a:pt x="67" y="192"/>
                  <a:pt x="67" y="192"/>
                  <a:pt x="67" y="192"/>
                </a:cubicBezTo>
                <a:cubicBezTo>
                  <a:pt x="66" y="194"/>
                  <a:pt x="67" y="196"/>
                  <a:pt x="68" y="198"/>
                </a:cubicBezTo>
                <a:cubicBezTo>
                  <a:pt x="69" y="200"/>
                  <a:pt x="71" y="201"/>
                  <a:pt x="73" y="201"/>
                </a:cubicBezTo>
                <a:cubicBezTo>
                  <a:pt x="80" y="201"/>
                  <a:pt x="80" y="201"/>
                  <a:pt x="80" y="201"/>
                </a:cubicBezTo>
                <a:cubicBezTo>
                  <a:pt x="76" y="205"/>
                  <a:pt x="73" y="211"/>
                  <a:pt x="73" y="217"/>
                </a:cubicBezTo>
                <a:cubicBezTo>
                  <a:pt x="73" y="231"/>
                  <a:pt x="84" y="242"/>
                  <a:pt x="98" y="242"/>
                </a:cubicBezTo>
                <a:cubicBezTo>
                  <a:pt x="111" y="242"/>
                  <a:pt x="122" y="231"/>
                  <a:pt x="122" y="217"/>
                </a:cubicBezTo>
                <a:cubicBezTo>
                  <a:pt x="122" y="211"/>
                  <a:pt x="120" y="205"/>
                  <a:pt x="116" y="201"/>
                </a:cubicBezTo>
                <a:cubicBezTo>
                  <a:pt x="170" y="201"/>
                  <a:pt x="170" y="201"/>
                  <a:pt x="170" y="201"/>
                </a:cubicBezTo>
                <a:cubicBezTo>
                  <a:pt x="166" y="205"/>
                  <a:pt x="163" y="211"/>
                  <a:pt x="163" y="217"/>
                </a:cubicBezTo>
                <a:cubicBezTo>
                  <a:pt x="163" y="231"/>
                  <a:pt x="174" y="242"/>
                  <a:pt x="188" y="242"/>
                </a:cubicBezTo>
                <a:cubicBezTo>
                  <a:pt x="202" y="242"/>
                  <a:pt x="213" y="231"/>
                  <a:pt x="213" y="217"/>
                </a:cubicBezTo>
                <a:cubicBezTo>
                  <a:pt x="213" y="211"/>
                  <a:pt x="210" y="205"/>
                  <a:pt x="206" y="201"/>
                </a:cubicBezTo>
                <a:cubicBezTo>
                  <a:pt x="214" y="201"/>
                  <a:pt x="214" y="201"/>
                  <a:pt x="214" y="201"/>
                </a:cubicBezTo>
                <a:cubicBezTo>
                  <a:pt x="218" y="201"/>
                  <a:pt x="221" y="198"/>
                  <a:pt x="221" y="194"/>
                </a:cubicBezTo>
                <a:cubicBezTo>
                  <a:pt x="221" y="190"/>
                  <a:pt x="218" y="187"/>
                  <a:pt x="214" y="187"/>
                </a:cubicBezTo>
                <a:cubicBezTo>
                  <a:pt x="83" y="187"/>
                  <a:pt x="83" y="187"/>
                  <a:pt x="83" y="187"/>
                </a:cubicBezTo>
                <a:cubicBezTo>
                  <a:pt x="91" y="166"/>
                  <a:pt x="91" y="166"/>
                  <a:pt x="91" y="166"/>
                </a:cubicBezTo>
                <a:cubicBezTo>
                  <a:pt x="92" y="166"/>
                  <a:pt x="93" y="167"/>
                  <a:pt x="94" y="167"/>
                </a:cubicBezTo>
                <a:cubicBezTo>
                  <a:pt x="214" y="167"/>
                  <a:pt x="214" y="167"/>
                  <a:pt x="214" y="167"/>
                </a:cubicBezTo>
                <a:cubicBezTo>
                  <a:pt x="217" y="167"/>
                  <a:pt x="221" y="164"/>
                  <a:pt x="222" y="161"/>
                </a:cubicBezTo>
                <a:cubicBezTo>
                  <a:pt x="256" y="54"/>
                  <a:pt x="256" y="54"/>
                  <a:pt x="256" y="54"/>
                </a:cubicBezTo>
                <a:cubicBezTo>
                  <a:pt x="257" y="52"/>
                  <a:pt x="256" y="49"/>
                  <a:pt x="255" y="47"/>
                </a:cubicBezTo>
                <a:close/>
                <a:moveTo>
                  <a:pt x="98" y="228"/>
                </a:moveTo>
                <a:cubicBezTo>
                  <a:pt x="92" y="228"/>
                  <a:pt x="87" y="223"/>
                  <a:pt x="87" y="217"/>
                </a:cubicBezTo>
                <a:cubicBezTo>
                  <a:pt x="87" y="211"/>
                  <a:pt x="92" y="206"/>
                  <a:pt x="98" y="206"/>
                </a:cubicBezTo>
                <a:cubicBezTo>
                  <a:pt x="104" y="206"/>
                  <a:pt x="109" y="211"/>
                  <a:pt x="109" y="217"/>
                </a:cubicBezTo>
                <a:cubicBezTo>
                  <a:pt x="109" y="223"/>
                  <a:pt x="104" y="228"/>
                  <a:pt x="98" y="228"/>
                </a:cubicBezTo>
                <a:close/>
                <a:moveTo>
                  <a:pt x="188" y="228"/>
                </a:moveTo>
                <a:cubicBezTo>
                  <a:pt x="182" y="228"/>
                  <a:pt x="177" y="223"/>
                  <a:pt x="177" y="217"/>
                </a:cubicBezTo>
                <a:cubicBezTo>
                  <a:pt x="177" y="211"/>
                  <a:pt x="182" y="206"/>
                  <a:pt x="188" y="206"/>
                </a:cubicBezTo>
                <a:cubicBezTo>
                  <a:pt x="194" y="206"/>
                  <a:pt x="199" y="211"/>
                  <a:pt x="199" y="217"/>
                </a:cubicBezTo>
                <a:cubicBezTo>
                  <a:pt x="199" y="223"/>
                  <a:pt x="194" y="228"/>
                  <a:pt x="188" y="228"/>
                </a:cubicBezTo>
                <a:close/>
                <a:moveTo>
                  <a:pt x="188" y="228"/>
                </a:moveTo>
                <a:cubicBezTo>
                  <a:pt x="188" y="228"/>
                  <a:pt x="188" y="228"/>
                  <a:pt x="188" y="22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1F96FB81-4A8B-4A0D-AED3-994264C89A86}"/>
              </a:ext>
            </a:extLst>
          </p:cNvPr>
          <p:cNvSpPr txBox="1"/>
          <p:nvPr/>
        </p:nvSpPr>
        <p:spPr>
          <a:xfrm>
            <a:off x="3408163" y="2156453"/>
            <a:ext cx="90924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50%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2421856B-0AAA-40FE-8F24-28291DAA000F}"/>
              </a:ext>
            </a:extLst>
          </p:cNvPr>
          <p:cNvSpPr txBox="1"/>
          <p:nvPr/>
        </p:nvSpPr>
        <p:spPr>
          <a:xfrm>
            <a:off x="3408163" y="2995683"/>
            <a:ext cx="90924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50%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4A511E8A-9FC2-4F6B-ACBB-1943328CBB5A}"/>
              </a:ext>
            </a:extLst>
          </p:cNvPr>
          <p:cNvSpPr txBox="1"/>
          <p:nvPr/>
        </p:nvSpPr>
        <p:spPr>
          <a:xfrm>
            <a:off x="3408163" y="3898191"/>
            <a:ext cx="90924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50%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3F940AF3-FFFE-4C0C-B55C-030A756FA17A}"/>
              </a:ext>
            </a:extLst>
          </p:cNvPr>
          <p:cNvSpPr txBox="1"/>
          <p:nvPr/>
        </p:nvSpPr>
        <p:spPr>
          <a:xfrm>
            <a:off x="3408163" y="4772638"/>
            <a:ext cx="90924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50%</a:t>
            </a:r>
          </a:p>
        </p:txBody>
      </p:sp>
    </p:spTree>
    <p:extLst>
      <p:ext uri="{BB962C8B-B14F-4D97-AF65-F5344CB8AC3E}">
        <p14:creationId xmlns:p14="http://schemas.microsoft.com/office/powerpoint/2010/main" val="387603002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12</a:t>
            </a:fld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ED38D81-3233-4EBC-B1F3-A1A46DC6F5E4}"/>
              </a:ext>
            </a:extLst>
          </p:cNvPr>
          <p:cNvSpPr txBox="1"/>
          <p:nvPr/>
        </p:nvSpPr>
        <p:spPr>
          <a:xfrm>
            <a:off x="0" y="407743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3F99D893-6F17-43A8-9E74-F723D5AD2E62}"/>
              </a:ext>
            </a:extLst>
          </p:cNvPr>
          <p:cNvGrpSpPr/>
          <p:nvPr/>
        </p:nvGrpSpPr>
        <p:grpSpPr>
          <a:xfrm>
            <a:off x="831058" y="3296849"/>
            <a:ext cx="3822461" cy="1739607"/>
            <a:chOff x="1590316" y="4321275"/>
            <a:chExt cx="2192541" cy="1278115"/>
          </a:xfrm>
        </p:grpSpPr>
        <p:sp>
          <p:nvSpPr>
            <p:cNvPr id="43" name="Shape 6">
              <a:extLst>
                <a:ext uri="{FF2B5EF4-FFF2-40B4-BE49-F238E27FC236}">
                  <a16:creationId xmlns:a16="http://schemas.microsoft.com/office/drawing/2014/main" id="{DFED0F5A-0358-4DAE-AA89-B8DC19581B44}"/>
                </a:ext>
              </a:extLst>
            </p:cNvPr>
            <p:cNvSpPr/>
            <p:nvPr/>
          </p:nvSpPr>
          <p:spPr>
            <a:xfrm>
              <a:off x="1590316" y="4321275"/>
              <a:ext cx="1097965" cy="12781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44" name="Shape 7">
              <a:extLst>
                <a:ext uri="{FF2B5EF4-FFF2-40B4-BE49-F238E27FC236}">
                  <a16:creationId xmlns:a16="http://schemas.microsoft.com/office/drawing/2014/main" id="{AB36938B-A752-4685-A229-1C4F7D096815}"/>
                </a:ext>
              </a:extLst>
            </p:cNvPr>
            <p:cNvSpPr/>
            <p:nvPr/>
          </p:nvSpPr>
          <p:spPr>
            <a:xfrm>
              <a:off x="2684892" y="4321276"/>
              <a:ext cx="1097965" cy="12781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7765797A-8817-4331-BF6B-611931595E89}"/>
              </a:ext>
            </a:extLst>
          </p:cNvPr>
          <p:cNvGrpSpPr/>
          <p:nvPr/>
        </p:nvGrpSpPr>
        <p:grpSpPr>
          <a:xfrm>
            <a:off x="2830080" y="2759938"/>
            <a:ext cx="3813594" cy="2274823"/>
            <a:chOff x="2736943" y="3926797"/>
            <a:chExt cx="2187455" cy="1671346"/>
          </a:xfrm>
        </p:grpSpPr>
        <p:sp>
          <p:nvSpPr>
            <p:cNvPr id="46" name="Shape 8">
              <a:extLst>
                <a:ext uri="{FF2B5EF4-FFF2-40B4-BE49-F238E27FC236}">
                  <a16:creationId xmlns:a16="http://schemas.microsoft.com/office/drawing/2014/main" id="{7874326F-0CAA-4371-900F-7225414AC510}"/>
                </a:ext>
              </a:extLst>
            </p:cNvPr>
            <p:cNvSpPr/>
            <p:nvPr/>
          </p:nvSpPr>
          <p:spPr>
            <a:xfrm>
              <a:off x="2736943" y="3926797"/>
              <a:ext cx="1097965" cy="16713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47" name="Shape 9">
              <a:extLst>
                <a:ext uri="{FF2B5EF4-FFF2-40B4-BE49-F238E27FC236}">
                  <a16:creationId xmlns:a16="http://schemas.microsoft.com/office/drawing/2014/main" id="{7CDD054F-C1D5-41BF-A522-FD3F8169AA41}"/>
                </a:ext>
              </a:extLst>
            </p:cNvPr>
            <p:cNvSpPr/>
            <p:nvPr/>
          </p:nvSpPr>
          <p:spPr>
            <a:xfrm>
              <a:off x="3826433" y="3926797"/>
              <a:ext cx="1097965" cy="16713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2">
                <a:alpha val="8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CC20601D-714D-40EE-904A-28CCAC02C071}"/>
              </a:ext>
            </a:extLst>
          </p:cNvPr>
          <p:cNvGrpSpPr/>
          <p:nvPr/>
        </p:nvGrpSpPr>
        <p:grpSpPr>
          <a:xfrm>
            <a:off x="4814199" y="2032968"/>
            <a:ext cx="3819630" cy="2999888"/>
            <a:chOff x="3875022" y="3392681"/>
            <a:chExt cx="2190917" cy="2204062"/>
          </a:xfrm>
        </p:grpSpPr>
        <p:sp>
          <p:nvSpPr>
            <p:cNvPr id="49" name="Shape 10">
              <a:extLst>
                <a:ext uri="{FF2B5EF4-FFF2-40B4-BE49-F238E27FC236}">
                  <a16:creationId xmlns:a16="http://schemas.microsoft.com/office/drawing/2014/main" id="{925608B8-9747-45CD-96F5-31A82FDE65D3}"/>
                </a:ext>
              </a:extLst>
            </p:cNvPr>
            <p:cNvSpPr/>
            <p:nvPr/>
          </p:nvSpPr>
          <p:spPr>
            <a:xfrm>
              <a:off x="3875022" y="3392681"/>
              <a:ext cx="1097964" cy="22040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50" name="Shape 11">
              <a:extLst>
                <a:ext uri="{FF2B5EF4-FFF2-40B4-BE49-F238E27FC236}">
                  <a16:creationId xmlns:a16="http://schemas.microsoft.com/office/drawing/2014/main" id="{E6BE3DA1-BEE9-4657-9C48-50A740BA46C0}"/>
                </a:ext>
              </a:extLst>
            </p:cNvPr>
            <p:cNvSpPr/>
            <p:nvPr/>
          </p:nvSpPr>
          <p:spPr>
            <a:xfrm>
              <a:off x="4967974" y="3392681"/>
              <a:ext cx="1097965" cy="22040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3">
                <a:alpha val="8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83D4AFC6-F135-42A8-935B-509C27775AB8}"/>
              </a:ext>
            </a:extLst>
          </p:cNvPr>
          <p:cNvGrpSpPr/>
          <p:nvPr/>
        </p:nvGrpSpPr>
        <p:grpSpPr>
          <a:xfrm>
            <a:off x="6792677" y="1320800"/>
            <a:ext cx="3815707" cy="3713715"/>
            <a:chOff x="5009865" y="2670055"/>
            <a:chExt cx="2188667" cy="2927907"/>
          </a:xfrm>
        </p:grpSpPr>
        <p:sp>
          <p:nvSpPr>
            <p:cNvPr id="52" name="Shape 12">
              <a:extLst>
                <a:ext uri="{FF2B5EF4-FFF2-40B4-BE49-F238E27FC236}">
                  <a16:creationId xmlns:a16="http://schemas.microsoft.com/office/drawing/2014/main" id="{2583015B-1859-430F-9A2A-5C65A02CEEE9}"/>
                </a:ext>
              </a:extLst>
            </p:cNvPr>
            <p:cNvSpPr/>
            <p:nvPr/>
          </p:nvSpPr>
          <p:spPr>
            <a:xfrm>
              <a:off x="5009865" y="2670055"/>
              <a:ext cx="1097965" cy="29279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21600"/>
                  </a:moveTo>
                  <a:lnTo>
                    <a:pt x="21600" y="21600"/>
                  </a:lnTo>
                  <a:lnTo>
                    <a:pt x="21600" y="0"/>
                  </a:lnTo>
                  <a:cubicBezTo>
                    <a:pt x="19248" y="4661"/>
                    <a:pt x="12198" y="18069"/>
                    <a:pt x="0" y="21600"/>
                  </a:cubicBezTo>
                  <a:close/>
                </a:path>
              </a:pathLst>
            </a:custGeom>
            <a:solidFill>
              <a:schemeClr val="accent4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  <p:sp>
          <p:nvSpPr>
            <p:cNvPr id="53" name="Shape 13">
              <a:extLst>
                <a:ext uri="{FF2B5EF4-FFF2-40B4-BE49-F238E27FC236}">
                  <a16:creationId xmlns:a16="http://schemas.microsoft.com/office/drawing/2014/main" id="{344AAB5F-4178-412A-AE50-F8F5C2C5408B}"/>
                </a:ext>
              </a:extLst>
            </p:cNvPr>
            <p:cNvSpPr/>
            <p:nvPr/>
          </p:nvSpPr>
          <p:spPr>
            <a:xfrm>
              <a:off x="6100567" y="2670055"/>
              <a:ext cx="1097965" cy="29279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0"/>
                  </a:moveTo>
                  <a:lnTo>
                    <a:pt x="0" y="21600"/>
                  </a:lnTo>
                  <a:lnTo>
                    <a:pt x="21600" y="21600"/>
                  </a:lnTo>
                  <a:cubicBezTo>
                    <a:pt x="9402" y="18069"/>
                    <a:pt x="2352" y="4661"/>
                    <a:pt x="0" y="0"/>
                  </a:cubicBezTo>
                  <a:close/>
                </a:path>
              </a:pathLst>
            </a:custGeom>
            <a:solidFill>
              <a:schemeClr val="accent4">
                <a:alpha val="80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sz="2800"/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456FA4DB-317C-4396-BBCE-148B342BB6A0}"/>
              </a:ext>
            </a:extLst>
          </p:cNvPr>
          <p:cNvGrpSpPr/>
          <p:nvPr/>
        </p:nvGrpSpPr>
        <p:grpSpPr>
          <a:xfrm>
            <a:off x="4529161" y="4119493"/>
            <a:ext cx="415433" cy="585470"/>
            <a:chOff x="6600826" y="4344988"/>
            <a:chExt cx="682625" cy="962025"/>
          </a:xfrm>
          <a:solidFill>
            <a:schemeClr val="bg1"/>
          </a:solidFill>
        </p:grpSpPr>
        <p:sp>
          <p:nvSpPr>
            <p:cNvPr id="55" name="Freeform 8">
              <a:extLst>
                <a:ext uri="{FF2B5EF4-FFF2-40B4-BE49-F238E27FC236}">
                  <a16:creationId xmlns:a16="http://schemas.microsoft.com/office/drawing/2014/main" id="{2D04CCD1-5D3A-45EC-AACB-D401398684C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72288" y="5246688"/>
              <a:ext cx="136525" cy="60325"/>
            </a:xfrm>
            <a:custGeom>
              <a:avLst/>
              <a:gdLst>
                <a:gd name="T0" fmla="*/ 28 w 36"/>
                <a:gd name="T1" fmla="*/ 0 h 16"/>
                <a:gd name="T2" fmla="*/ 9 w 36"/>
                <a:gd name="T3" fmla="*/ 0 h 16"/>
                <a:gd name="T4" fmla="*/ 0 w 36"/>
                <a:gd name="T5" fmla="*/ 8 h 16"/>
                <a:gd name="T6" fmla="*/ 9 w 36"/>
                <a:gd name="T7" fmla="*/ 16 h 16"/>
                <a:gd name="T8" fmla="*/ 28 w 36"/>
                <a:gd name="T9" fmla="*/ 16 h 16"/>
                <a:gd name="T10" fmla="*/ 36 w 36"/>
                <a:gd name="T11" fmla="*/ 8 h 16"/>
                <a:gd name="T12" fmla="*/ 28 w 36"/>
                <a:gd name="T13" fmla="*/ 0 h 16"/>
                <a:gd name="T14" fmla="*/ 28 w 36"/>
                <a:gd name="T15" fmla="*/ 0 h 16"/>
                <a:gd name="T16" fmla="*/ 28 w 3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16">
                  <a:moveTo>
                    <a:pt x="2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33" y="16"/>
                    <a:pt x="36" y="13"/>
                    <a:pt x="36" y="8"/>
                  </a:cubicBezTo>
                  <a:cubicBezTo>
                    <a:pt x="36" y="4"/>
                    <a:pt x="33" y="0"/>
                    <a:pt x="28" y="0"/>
                  </a:cubicBezTo>
                  <a:close/>
                  <a:moveTo>
                    <a:pt x="28" y="0"/>
                  </a:moveTo>
                  <a:cubicBezTo>
                    <a:pt x="28" y="0"/>
                    <a:pt x="28" y="0"/>
                    <a:pt x="2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9">
              <a:extLst>
                <a:ext uri="{FF2B5EF4-FFF2-40B4-BE49-F238E27FC236}">
                  <a16:creationId xmlns:a16="http://schemas.microsoft.com/office/drawing/2014/main" id="{706C0E45-4AE7-4D9D-8D76-B15A5956B3F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16726" y="5159375"/>
              <a:ext cx="247650" cy="65088"/>
            </a:xfrm>
            <a:custGeom>
              <a:avLst/>
              <a:gdLst>
                <a:gd name="T0" fmla="*/ 58 w 66"/>
                <a:gd name="T1" fmla="*/ 0 h 17"/>
                <a:gd name="T2" fmla="*/ 9 w 66"/>
                <a:gd name="T3" fmla="*/ 0 h 17"/>
                <a:gd name="T4" fmla="*/ 0 w 66"/>
                <a:gd name="T5" fmla="*/ 8 h 17"/>
                <a:gd name="T6" fmla="*/ 9 w 66"/>
                <a:gd name="T7" fmla="*/ 17 h 17"/>
                <a:gd name="T8" fmla="*/ 58 w 66"/>
                <a:gd name="T9" fmla="*/ 17 h 17"/>
                <a:gd name="T10" fmla="*/ 66 w 66"/>
                <a:gd name="T11" fmla="*/ 8 h 17"/>
                <a:gd name="T12" fmla="*/ 58 w 66"/>
                <a:gd name="T13" fmla="*/ 0 h 17"/>
                <a:gd name="T14" fmla="*/ 58 w 66"/>
                <a:gd name="T15" fmla="*/ 0 h 17"/>
                <a:gd name="T16" fmla="*/ 58 w 66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6" h="17">
                  <a:moveTo>
                    <a:pt x="5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63" y="17"/>
                    <a:pt x="66" y="13"/>
                    <a:pt x="66" y="8"/>
                  </a:cubicBezTo>
                  <a:cubicBezTo>
                    <a:pt x="66" y="4"/>
                    <a:pt x="63" y="0"/>
                    <a:pt x="58" y="0"/>
                  </a:cubicBezTo>
                  <a:close/>
                  <a:moveTo>
                    <a:pt x="58" y="0"/>
                  </a:moveTo>
                  <a:cubicBezTo>
                    <a:pt x="58" y="0"/>
                    <a:pt x="58" y="0"/>
                    <a:pt x="5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0">
              <a:extLst>
                <a:ext uri="{FF2B5EF4-FFF2-40B4-BE49-F238E27FC236}">
                  <a16:creationId xmlns:a16="http://schemas.microsoft.com/office/drawing/2014/main" id="{0B9DF7B8-0C3F-4728-8861-89BD1E3FAEF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00826" y="4344988"/>
              <a:ext cx="682625" cy="781050"/>
            </a:xfrm>
            <a:custGeom>
              <a:avLst/>
              <a:gdLst>
                <a:gd name="T0" fmla="*/ 169 w 181"/>
                <a:gd name="T1" fmla="*/ 45 h 207"/>
                <a:gd name="T2" fmla="*/ 136 w 181"/>
                <a:gd name="T3" fmla="*/ 12 h 207"/>
                <a:gd name="T4" fmla="*/ 90 w 181"/>
                <a:gd name="T5" fmla="*/ 0 h 207"/>
                <a:gd name="T6" fmla="*/ 26 w 181"/>
                <a:gd name="T7" fmla="*/ 26 h 207"/>
                <a:gd name="T8" fmla="*/ 0 w 181"/>
                <a:gd name="T9" fmla="*/ 89 h 207"/>
                <a:gd name="T10" fmla="*/ 7 w 181"/>
                <a:gd name="T11" fmla="*/ 123 h 207"/>
                <a:gd name="T12" fmla="*/ 30 w 181"/>
                <a:gd name="T13" fmla="*/ 165 h 207"/>
                <a:gd name="T14" fmla="*/ 38 w 181"/>
                <a:gd name="T15" fmla="*/ 183 h 207"/>
                <a:gd name="T16" fmla="*/ 48 w 181"/>
                <a:gd name="T17" fmla="*/ 204 h 207"/>
                <a:gd name="T18" fmla="*/ 55 w 181"/>
                <a:gd name="T19" fmla="*/ 207 h 207"/>
                <a:gd name="T20" fmla="*/ 129 w 181"/>
                <a:gd name="T21" fmla="*/ 207 h 207"/>
                <a:gd name="T22" fmla="*/ 136 w 181"/>
                <a:gd name="T23" fmla="*/ 203 h 207"/>
                <a:gd name="T24" fmla="*/ 143 w 181"/>
                <a:gd name="T25" fmla="*/ 186 h 207"/>
                <a:gd name="T26" fmla="*/ 150 w 181"/>
                <a:gd name="T27" fmla="*/ 169 h 207"/>
                <a:gd name="T28" fmla="*/ 173 w 181"/>
                <a:gd name="T29" fmla="*/ 124 h 207"/>
                <a:gd name="T30" fmla="*/ 181 w 181"/>
                <a:gd name="T31" fmla="*/ 89 h 207"/>
                <a:gd name="T32" fmla="*/ 169 w 181"/>
                <a:gd name="T33" fmla="*/ 45 h 207"/>
                <a:gd name="T34" fmla="*/ 157 w 181"/>
                <a:gd name="T35" fmla="*/ 120 h 207"/>
                <a:gd name="T36" fmla="*/ 136 w 181"/>
                <a:gd name="T37" fmla="*/ 160 h 207"/>
                <a:gd name="T38" fmla="*/ 128 w 181"/>
                <a:gd name="T39" fmla="*/ 181 h 207"/>
                <a:gd name="T40" fmla="*/ 124 w 181"/>
                <a:gd name="T41" fmla="*/ 191 h 207"/>
                <a:gd name="T42" fmla="*/ 60 w 181"/>
                <a:gd name="T43" fmla="*/ 191 h 207"/>
                <a:gd name="T44" fmla="*/ 53 w 181"/>
                <a:gd name="T45" fmla="*/ 177 h 207"/>
                <a:gd name="T46" fmla="*/ 44 w 181"/>
                <a:gd name="T47" fmla="*/ 156 h 207"/>
                <a:gd name="T48" fmla="*/ 23 w 181"/>
                <a:gd name="T49" fmla="*/ 118 h 207"/>
                <a:gd name="T50" fmla="*/ 16 w 181"/>
                <a:gd name="T51" fmla="*/ 89 h 207"/>
                <a:gd name="T52" fmla="*/ 90 w 181"/>
                <a:gd name="T53" fmla="*/ 16 h 207"/>
                <a:gd name="T54" fmla="*/ 128 w 181"/>
                <a:gd name="T55" fmla="*/ 26 h 207"/>
                <a:gd name="T56" fmla="*/ 155 w 181"/>
                <a:gd name="T57" fmla="*/ 53 h 207"/>
                <a:gd name="T58" fmla="*/ 165 w 181"/>
                <a:gd name="T59" fmla="*/ 89 h 207"/>
                <a:gd name="T60" fmla="*/ 157 w 181"/>
                <a:gd name="T61" fmla="*/ 120 h 207"/>
                <a:gd name="T62" fmla="*/ 157 w 181"/>
                <a:gd name="T63" fmla="*/ 120 h 207"/>
                <a:gd name="T64" fmla="*/ 157 w 181"/>
                <a:gd name="T65" fmla="*/ 12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81" h="207">
                  <a:moveTo>
                    <a:pt x="169" y="45"/>
                  </a:moveTo>
                  <a:cubicBezTo>
                    <a:pt x="161" y="31"/>
                    <a:pt x="150" y="20"/>
                    <a:pt x="136" y="12"/>
                  </a:cubicBezTo>
                  <a:cubicBezTo>
                    <a:pt x="122" y="4"/>
                    <a:pt x="107" y="0"/>
                    <a:pt x="90" y="0"/>
                  </a:cubicBezTo>
                  <a:cubicBezTo>
                    <a:pt x="66" y="0"/>
                    <a:pt x="42" y="10"/>
                    <a:pt x="26" y="26"/>
                  </a:cubicBezTo>
                  <a:cubicBezTo>
                    <a:pt x="10" y="42"/>
                    <a:pt x="0" y="65"/>
                    <a:pt x="0" y="89"/>
                  </a:cubicBezTo>
                  <a:cubicBezTo>
                    <a:pt x="0" y="100"/>
                    <a:pt x="2" y="112"/>
                    <a:pt x="7" y="123"/>
                  </a:cubicBezTo>
                  <a:cubicBezTo>
                    <a:pt x="12" y="134"/>
                    <a:pt x="20" y="148"/>
                    <a:pt x="30" y="165"/>
                  </a:cubicBezTo>
                  <a:cubicBezTo>
                    <a:pt x="32" y="169"/>
                    <a:pt x="35" y="175"/>
                    <a:pt x="38" y="183"/>
                  </a:cubicBezTo>
                  <a:cubicBezTo>
                    <a:pt x="42" y="193"/>
                    <a:pt x="45" y="200"/>
                    <a:pt x="48" y="204"/>
                  </a:cubicBezTo>
                  <a:cubicBezTo>
                    <a:pt x="50" y="206"/>
                    <a:pt x="52" y="207"/>
                    <a:pt x="55" y="207"/>
                  </a:cubicBezTo>
                  <a:cubicBezTo>
                    <a:pt x="129" y="207"/>
                    <a:pt x="129" y="207"/>
                    <a:pt x="129" y="207"/>
                  </a:cubicBezTo>
                  <a:cubicBezTo>
                    <a:pt x="132" y="207"/>
                    <a:pt x="134" y="206"/>
                    <a:pt x="136" y="203"/>
                  </a:cubicBezTo>
                  <a:cubicBezTo>
                    <a:pt x="138" y="200"/>
                    <a:pt x="140" y="194"/>
                    <a:pt x="143" y="186"/>
                  </a:cubicBezTo>
                  <a:cubicBezTo>
                    <a:pt x="146" y="178"/>
                    <a:pt x="148" y="172"/>
                    <a:pt x="150" y="169"/>
                  </a:cubicBezTo>
                  <a:cubicBezTo>
                    <a:pt x="160" y="151"/>
                    <a:pt x="168" y="136"/>
                    <a:pt x="173" y="124"/>
                  </a:cubicBezTo>
                  <a:cubicBezTo>
                    <a:pt x="178" y="112"/>
                    <a:pt x="181" y="100"/>
                    <a:pt x="181" y="89"/>
                  </a:cubicBezTo>
                  <a:cubicBezTo>
                    <a:pt x="181" y="73"/>
                    <a:pt x="177" y="58"/>
                    <a:pt x="169" y="45"/>
                  </a:cubicBezTo>
                  <a:close/>
                  <a:moveTo>
                    <a:pt x="157" y="120"/>
                  </a:moveTo>
                  <a:cubicBezTo>
                    <a:pt x="152" y="131"/>
                    <a:pt x="146" y="144"/>
                    <a:pt x="136" y="160"/>
                  </a:cubicBezTo>
                  <a:cubicBezTo>
                    <a:pt x="133" y="166"/>
                    <a:pt x="130" y="172"/>
                    <a:pt x="128" y="181"/>
                  </a:cubicBezTo>
                  <a:cubicBezTo>
                    <a:pt x="126" y="184"/>
                    <a:pt x="125" y="188"/>
                    <a:pt x="124" y="191"/>
                  </a:cubicBezTo>
                  <a:cubicBezTo>
                    <a:pt x="60" y="191"/>
                    <a:pt x="60" y="191"/>
                    <a:pt x="60" y="191"/>
                  </a:cubicBezTo>
                  <a:cubicBezTo>
                    <a:pt x="57" y="187"/>
                    <a:pt x="56" y="182"/>
                    <a:pt x="53" y="177"/>
                  </a:cubicBezTo>
                  <a:cubicBezTo>
                    <a:pt x="49" y="167"/>
                    <a:pt x="46" y="160"/>
                    <a:pt x="44" y="156"/>
                  </a:cubicBezTo>
                  <a:cubicBezTo>
                    <a:pt x="34" y="141"/>
                    <a:pt x="28" y="128"/>
                    <a:pt x="23" y="118"/>
                  </a:cubicBezTo>
                  <a:cubicBezTo>
                    <a:pt x="18" y="108"/>
                    <a:pt x="16" y="98"/>
                    <a:pt x="16" y="89"/>
                  </a:cubicBezTo>
                  <a:cubicBezTo>
                    <a:pt x="16" y="50"/>
                    <a:pt x="51" y="16"/>
                    <a:pt x="90" y="16"/>
                  </a:cubicBezTo>
                  <a:cubicBezTo>
                    <a:pt x="104" y="16"/>
                    <a:pt x="116" y="20"/>
                    <a:pt x="128" y="26"/>
                  </a:cubicBezTo>
                  <a:cubicBezTo>
                    <a:pt x="139" y="33"/>
                    <a:pt x="148" y="42"/>
                    <a:pt x="155" y="53"/>
                  </a:cubicBezTo>
                  <a:cubicBezTo>
                    <a:pt x="161" y="64"/>
                    <a:pt x="165" y="76"/>
                    <a:pt x="165" y="89"/>
                  </a:cubicBezTo>
                  <a:cubicBezTo>
                    <a:pt x="165" y="98"/>
                    <a:pt x="162" y="108"/>
                    <a:pt x="157" y="120"/>
                  </a:cubicBezTo>
                  <a:close/>
                  <a:moveTo>
                    <a:pt x="157" y="120"/>
                  </a:moveTo>
                  <a:cubicBezTo>
                    <a:pt x="157" y="120"/>
                    <a:pt x="157" y="120"/>
                    <a:pt x="157" y="12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0D7BD317-068D-4B36-8DE2-B69CEF53C638}"/>
              </a:ext>
            </a:extLst>
          </p:cNvPr>
          <p:cNvGrpSpPr/>
          <p:nvPr/>
        </p:nvGrpSpPr>
        <p:grpSpPr>
          <a:xfrm>
            <a:off x="6433694" y="4118527"/>
            <a:ext cx="580640" cy="587402"/>
            <a:chOff x="8455026" y="1558925"/>
            <a:chExt cx="954088" cy="965200"/>
          </a:xfrm>
          <a:solidFill>
            <a:schemeClr val="bg1"/>
          </a:solidFill>
        </p:grpSpPr>
        <p:sp>
          <p:nvSpPr>
            <p:cNvPr id="59" name="Freeform 11">
              <a:extLst>
                <a:ext uri="{FF2B5EF4-FFF2-40B4-BE49-F238E27FC236}">
                  <a16:creationId xmlns:a16="http://schemas.microsoft.com/office/drawing/2014/main" id="{16DD12B7-44D1-488F-90A8-6EC2EA1AB0F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51876" y="1558925"/>
              <a:ext cx="757238" cy="581025"/>
            </a:xfrm>
            <a:custGeom>
              <a:avLst/>
              <a:gdLst>
                <a:gd name="T0" fmla="*/ 196 w 201"/>
                <a:gd name="T1" fmla="*/ 5 h 154"/>
                <a:gd name="T2" fmla="*/ 183 w 201"/>
                <a:gd name="T3" fmla="*/ 0 h 154"/>
                <a:gd name="T4" fmla="*/ 18 w 201"/>
                <a:gd name="T5" fmla="*/ 0 h 154"/>
                <a:gd name="T6" fmla="*/ 0 w 201"/>
                <a:gd name="T7" fmla="*/ 18 h 154"/>
                <a:gd name="T8" fmla="*/ 0 w 201"/>
                <a:gd name="T9" fmla="*/ 53 h 154"/>
                <a:gd name="T10" fmla="*/ 17 w 201"/>
                <a:gd name="T11" fmla="*/ 53 h 154"/>
                <a:gd name="T12" fmla="*/ 17 w 201"/>
                <a:gd name="T13" fmla="*/ 18 h 154"/>
                <a:gd name="T14" fmla="*/ 18 w 201"/>
                <a:gd name="T15" fmla="*/ 16 h 154"/>
                <a:gd name="T16" fmla="*/ 183 w 201"/>
                <a:gd name="T17" fmla="*/ 16 h 154"/>
                <a:gd name="T18" fmla="*/ 184 w 201"/>
                <a:gd name="T19" fmla="*/ 18 h 154"/>
                <a:gd name="T20" fmla="*/ 184 w 201"/>
                <a:gd name="T21" fmla="*/ 136 h 154"/>
                <a:gd name="T22" fmla="*/ 183 w 201"/>
                <a:gd name="T23" fmla="*/ 138 h 154"/>
                <a:gd name="T24" fmla="*/ 161 w 201"/>
                <a:gd name="T25" fmla="*/ 138 h 154"/>
                <a:gd name="T26" fmla="*/ 161 w 201"/>
                <a:gd name="T27" fmla="*/ 154 h 154"/>
                <a:gd name="T28" fmla="*/ 183 w 201"/>
                <a:gd name="T29" fmla="*/ 154 h 154"/>
                <a:gd name="T30" fmla="*/ 196 w 201"/>
                <a:gd name="T31" fmla="*/ 149 h 154"/>
                <a:gd name="T32" fmla="*/ 201 w 201"/>
                <a:gd name="T33" fmla="*/ 136 h 154"/>
                <a:gd name="T34" fmla="*/ 201 w 201"/>
                <a:gd name="T35" fmla="*/ 18 h 154"/>
                <a:gd name="T36" fmla="*/ 196 w 201"/>
                <a:gd name="T37" fmla="*/ 5 h 154"/>
                <a:gd name="T38" fmla="*/ 196 w 201"/>
                <a:gd name="T39" fmla="*/ 5 h 154"/>
                <a:gd name="T40" fmla="*/ 196 w 201"/>
                <a:gd name="T41" fmla="*/ 5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1" h="154">
                  <a:moveTo>
                    <a:pt x="196" y="5"/>
                  </a:moveTo>
                  <a:cubicBezTo>
                    <a:pt x="192" y="2"/>
                    <a:pt x="188" y="0"/>
                    <a:pt x="183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8" y="0"/>
                    <a:pt x="0" y="8"/>
                    <a:pt x="0" y="18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cubicBezTo>
                    <a:pt x="184" y="136"/>
                    <a:pt x="184" y="136"/>
                    <a:pt x="184" y="136"/>
                  </a:cubicBezTo>
                  <a:cubicBezTo>
                    <a:pt x="184" y="137"/>
                    <a:pt x="184" y="138"/>
                    <a:pt x="183" y="138"/>
                  </a:cubicBezTo>
                  <a:cubicBezTo>
                    <a:pt x="161" y="138"/>
                    <a:pt x="161" y="138"/>
                    <a:pt x="161" y="138"/>
                  </a:cubicBezTo>
                  <a:cubicBezTo>
                    <a:pt x="161" y="154"/>
                    <a:pt x="161" y="154"/>
                    <a:pt x="161" y="154"/>
                  </a:cubicBezTo>
                  <a:cubicBezTo>
                    <a:pt x="183" y="154"/>
                    <a:pt x="183" y="154"/>
                    <a:pt x="183" y="154"/>
                  </a:cubicBezTo>
                  <a:cubicBezTo>
                    <a:pt x="188" y="154"/>
                    <a:pt x="192" y="153"/>
                    <a:pt x="196" y="149"/>
                  </a:cubicBezTo>
                  <a:cubicBezTo>
                    <a:pt x="199" y="146"/>
                    <a:pt x="201" y="142"/>
                    <a:pt x="201" y="136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6" y="5"/>
                  </a:cubicBezTo>
                  <a:close/>
                  <a:moveTo>
                    <a:pt x="196" y="5"/>
                  </a:moveTo>
                  <a:cubicBezTo>
                    <a:pt x="196" y="5"/>
                    <a:pt x="196" y="5"/>
                    <a:pt x="196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12">
              <a:extLst>
                <a:ext uri="{FF2B5EF4-FFF2-40B4-BE49-F238E27FC236}">
                  <a16:creationId xmlns:a16="http://schemas.microsoft.com/office/drawing/2014/main" id="{2FC521E2-637A-463F-A744-BD8FF77781A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55026" y="1822450"/>
              <a:ext cx="758825" cy="701675"/>
            </a:xfrm>
            <a:custGeom>
              <a:avLst/>
              <a:gdLst>
                <a:gd name="T0" fmla="*/ 183 w 201"/>
                <a:gd name="T1" fmla="*/ 0 h 186"/>
                <a:gd name="T2" fmla="*/ 18 w 201"/>
                <a:gd name="T3" fmla="*/ 0 h 186"/>
                <a:gd name="T4" fmla="*/ 5 w 201"/>
                <a:gd name="T5" fmla="*/ 5 h 186"/>
                <a:gd name="T6" fmla="*/ 0 w 201"/>
                <a:gd name="T7" fmla="*/ 18 h 186"/>
                <a:gd name="T8" fmla="*/ 0 w 201"/>
                <a:gd name="T9" fmla="*/ 137 h 186"/>
                <a:gd name="T10" fmla="*/ 5 w 201"/>
                <a:gd name="T11" fmla="*/ 149 h 186"/>
                <a:gd name="T12" fmla="*/ 18 w 201"/>
                <a:gd name="T13" fmla="*/ 155 h 186"/>
                <a:gd name="T14" fmla="*/ 93 w 201"/>
                <a:gd name="T15" fmla="*/ 155 h 186"/>
                <a:gd name="T16" fmla="*/ 148 w 201"/>
                <a:gd name="T17" fmla="*/ 186 h 186"/>
                <a:gd name="T18" fmla="*/ 148 w 201"/>
                <a:gd name="T19" fmla="*/ 155 h 186"/>
                <a:gd name="T20" fmla="*/ 183 w 201"/>
                <a:gd name="T21" fmla="*/ 155 h 186"/>
                <a:gd name="T22" fmla="*/ 195 w 201"/>
                <a:gd name="T23" fmla="*/ 149 h 186"/>
                <a:gd name="T24" fmla="*/ 201 w 201"/>
                <a:gd name="T25" fmla="*/ 137 h 186"/>
                <a:gd name="T26" fmla="*/ 201 w 201"/>
                <a:gd name="T27" fmla="*/ 18 h 186"/>
                <a:gd name="T28" fmla="*/ 195 w 201"/>
                <a:gd name="T29" fmla="*/ 5 h 186"/>
                <a:gd name="T30" fmla="*/ 183 w 201"/>
                <a:gd name="T31" fmla="*/ 0 h 186"/>
                <a:gd name="T32" fmla="*/ 184 w 201"/>
                <a:gd name="T33" fmla="*/ 137 h 186"/>
                <a:gd name="T34" fmla="*/ 183 w 201"/>
                <a:gd name="T35" fmla="*/ 138 h 186"/>
                <a:gd name="T36" fmla="*/ 132 w 201"/>
                <a:gd name="T37" fmla="*/ 138 h 186"/>
                <a:gd name="T38" fmla="*/ 132 w 201"/>
                <a:gd name="T39" fmla="*/ 158 h 186"/>
                <a:gd name="T40" fmla="*/ 101 w 201"/>
                <a:gd name="T41" fmla="*/ 140 h 186"/>
                <a:gd name="T42" fmla="*/ 97 w 201"/>
                <a:gd name="T43" fmla="*/ 138 h 186"/>
                <a:gd name="T44" fmla="*/ 18 w 201"/>
                <a:gd name="T45" fmla="*/ 138 h 186"/>
                <a:gd name="T46" fmla="*/ 17 w 201"/>
                <a:gd name="T47" fmla="*/ 137 h 186"/>
                <a:gd name="T48" fmla="*/ 17 w 201"/>
                <a:gd name="T49" fmla="*/ 18 h 186"/>
                <a:gd name="T50" fmla="*/ 18 w 201"/>
                <a:gd name="T51" fmla="*/ 16 h 186"/>
                <a:gd name="T52" fmla="*/ 183 w 201"/>
                <a:gd name="T53" fmla="*/ 16 h 186"/>
                <a:gd name="T54" fmla="*/ 184 w 201"/>
                <a:gd name="T55" fmla="*/ 18 h 186"/>
                <a:gd name="T56" fmla="*/ 184 w 201"/>
                <a:gd name="T57" fmla="*/ 137 h 186"/>
                <a:gd name="T58" fmla="*/ 184 w 201"/>
                <a:gd name="T59" fmla="*/ 137 h 186"/>
                <a:gd name="T60" fmla="*/ 184 w 201"/>
                <a:gd name="T61" fmla="*/ 137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01" h="186">
                  <a:moveTo>
                    <a:pt x="183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3" y="0"/>
                    <a:pt x="9" y="2"/>
                    <a:pt x="5" y="5"/>
                  </a:cubicBezTo>
                  <a:cubicBezTo>
                    <a:pt x="2" y="9"/>
                    <a:pt x="0" y="13"/>
                    <a:pt x="0" y="18"/>
                  </a:cubicBezTo>
                  <a:cubicBezTo>
                    <a:pt x="0" y="137"/>
                    <a:pt x="0" y="137"/>
                    <a:pt x="0" y="137"/>
                  </a:cubicBezTo>
                  <a:cubicBezTo>
                    <a:pt x="0" y="142"/>
                    <a:pt x="2" y="146"/>
                    <a:pt x="5" y="149"/>
                  </a:cubicBezTo>
                  <a:cubicBezTo>
                    <a:pt x="9" y="153"/>
                    <a:pt x="13" y="155"/>
                    <a:pt x="18" y="155"/>
                  </a:cubicBezTo>
                  <a:cubicBezTo>
                    <a:pt x="93" y="155"/>
                    <a:pt x="93" y="155"/>
                    <a:pt x="93" y="155"/>
                  </a:cubicBezTo>
                  <a:cubicBezTo>
                    <a:pt x="148" y="186"/>
                    <a:pt x="148" y="186"/>
                    <a:pt x="148" y="186"/>
                  </a:cubicBezTo>
                  <a:cubicBezTo>
                    <a:pt x="148" y="155"/>
                    <a:pt x="148" y="155"/>
                    <a:pt x="148" y="155"/>
                  </a:cubicBezTo>
                  <a:cubicBezTo>
                    <a:pt x="183" y="155"/>
                    <a:pt x="183" y="155"/>
                    <a:pt x="183" y="155"/>
                  </a:cubicBezTo>
                  <a:cubicBezTo>
                    <a:pt x="188" y="155"/>
                    <a:pt x="192" y="153"/>
                    <a:pt x="195" y="149"/>
                  </a:cubicBezTo>
                  <a:cubicBezTo>
                    <a:pt x="199" y="146"/>
                    <a:pt x="201" y="142"/>
                    <a:pt x="201" y="137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5" y="5"/>
                  </a:cubicBezTo>
                  <a:cubicBezTo>
                    <a:pt x="192" y="2"/>
                    <a:pt x="188" y="0"/>
                    <a:pt x="183" y="0"/>
                  </a:cubicBezTo>
                  <a:close/>
                  <a:moveTo>
                    <a:pt x="184" y="137"/>
                  </a:moveTo>
                  <a:cubicBezTo>
                    <a:pt x="184" y="138"/>
                    <a:pt x="184" y="138"/>
                    <a:pt x="183" y="138"/>
                  </a:cubicBezTo>
                  <a:cubicBezTo>
                    <a:pt x="132" y="138"/>
                    <a:pt x="132" y="138"/>
                    <a:pt x="132" y="138"/>
                  </a:cubicBezTo>
                  <a:cubicBezTo>
                    <a:pt x="132" y="158"/>
                    <a:pt x="132" y="158"/>
                    <a:pt x="132" y="158"/>
                  </a:cubicBezTo>
                  <a:cubicBezTo>
                    <a:pt x="101" y="140"/>
                    <a:pt x="101" y="140"/>
                    <a:pt x="101" y="140"/>
                  </a:cubicBezTo>
                  <a:cubicBezTo>
                    <a:pt x="97" y="138"/>
                    <a:pt x="97" y="138"/>
                    <a:pt x="97" y="138"/>
                  </a:cubicBezTo>
                  <a:cubicBezTo>
                    <a:pt x="18" y="138"/>
                    <a:pt x="18" y="138"/>
                    <a:pt x="18" y="138"/>
                  </a:cubicBezTo>
                  <a:cubicBezTo>
                    <a:pt x="17" y="138"/>
                    <a:pt x="17" y="138"/>
                    <a:pt x="17" y="137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lnTo>
                    <a:pt x="184" y="137"/>
                  </a:lnTo>
                  <a:close/>
                  <a:moveTo>
                    <a:pt x="184" y="137"/>
                  </a:moveTo>
                  <a:cubicBezTo>
                    <a:pt x="184" y="137"/>
                    <a:pt x="184" y="137"/>
                    <a:pt x="184" y="13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13">
              <a:extLst>
                <a:ext uri="{FF2B5EF4-FFF2-40B4-BE49-F238E27FC236}">
                  <a16:creationId xmlns:a16="http://schemas.microsoft.com/office/drawing/2014/main" id="{9A4A1FFF-9EE7-414C-84C8-8B95180C899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72526" y="2151063"/>
              <a:ext cx="282575" cy="63500"/>
            </a:xfrm>
            <a:custGeom>
              <a:avLst/>
              <a:gdLst>
                <a:gd name="T0" fmla="*/ 67 w 75"/>
                <a:gd name="T1" fmla="*/ 0 h 17"/>
                <a:gd name="T2" fmla="*/ 8 w 75"/>
                <a:gd name="T3" fmla="*/ 0 h 17"/>
                <a:gd name="T4" fmla="*/ 0 w 75"/>
                <a:gd name="T5" fmla="*/ 9 h 17"/>
                <a:gd name="T6" fmla="*/ 8 w 75"/>
                <a:gd name="T7" fmla="*/ 17 h 17"/>
                <a:gd name="T8" fmla="*/ 67 w 75"/>
                <a:gd name="T9" fmla="*/ 17 h 17"/>
                <a:gd name="T10" fmla="*/ 75 w 75"/>
                <a:gd name="T11" fmla="*/ 9 h 17"/>
                <a:gd name="T12" fmla="*/ 67 w 75"/>
                <a:gd name="T13" fmla="*/ 0 h 17"/>
                <a:gd name="T14" fmla="*/ 67 w 75"/>
                <a:gd name="T15" fmla="*/ 0 h 17"/>
                <a:gd name="T16" fmla="*/ 67 w 75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5" h="17">
                  <a:moveTo>
                    <a:pt x="67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0" y="13"/>
                    <a:pt x="3" y="17"/>
                    <a:pt x="8" y="17"/>
                  </a:cubicBezTo>
                  <a:cubicBezTo>
                    <a:pt x="67" y="17"/>
                    <a:pt x="67" y="17"/>
                    <a:pt x="67" y="17"/>
                  </a:cubicBezTo>
                  <a:cubicBezTo>
                    <a:pt x="72" y="17"/>
                    <a:pt x="75" y="13"/>
                    <a:pt x="75" y="9"/>
                  </a:cubicBezTo>
                  <a:cubicBezTo>
                    <a:pt x="75" y="4"/>
                    <a:pt x="72" y="0"/>
                    <a:pt x="67" y="0"/>
                  </a:cubicBezTo>
                  <a:close/>
                  <a:moveTo>
                    <a:pt x="67" y="0"/>
                  </a:moveTo>
                  <a:cubicBezTo>
                    <a:pt x="67" y="0"/>
                    <a:pt x="67" y="0"/>
                    <a:pt x="6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14">
              <a:extLst>
                <a:ext uri="{FF2B5EF4-FFF2-40B4-BE49-F238E27FC236}">
                  <a16:creationId xmlns:a16="http://schemas.microsoft.com/office/drawing/2014/main" id="{022A0C69-701C-4FC5-A40F-52746B66D1D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13776" y="2014538"/>
              <a:ext cx="441325" cy="60325"/>
            </a:xfrm>
            <a:custGeom>
              <a:avLst/>
              <a:gdLst>
                <a:gd name="T0" fmla="*/ 109 w 117"/>
                <a:gd name="T1" fmla="*/ 0 h 16"/>
                <a:gd name="T2" fmla="*/ 8 w 117"/>
                <a:gd name="T3" fmla="*/ 0 h 16"/>
                <a:gd name="T4" fmla="*/ 0 w 117"/>
                <a:gd name="T5" fmla="*/ 8 h 16"/>
                <a:gd name="T6" fmla="*/ 8 w 117"/>
                <a:gd name="T7" fmla="*/ 16 h 16"/>
                <a:gd name="T8" fmla="*/ 109 w 117"/>
                <a:gd name="T9" fmla="*/ 16 h 16"/>
                <a:gd name="T10" fmla="*/ 117 w 117"/>
                <a:gd name="T11" fmla="*/ 8 h 16"/>
                <a:gd name="T12" fmla="*/ 109 w 117"/>
                <a:gd name="T13" fmla="*/ 0 h 16"/>
                <a:gd name="T14" fmla="*/ 109 w 117"/>
                <a:gd name="T15" fmla="*/ 0 h 16"/>
                <a:gd name="T16" fmla="*/ 109 w 117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6">
                  <a:moveTo>
                    <a:pt x="109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8"/>
                  </a:cubicBezTo>
                  <a:cubicBezTo>
                    <a:pt x="0" y="13"/>
                    <a:pt x="3" y="16"/>
                    <a:pt x="8" y="16"/>
                  </a:cubicBezTo>
                  <a:cubicBezTo>
                    <a:pt x="109" y="16"/>
                    <a:pt x="109" y="16"/>
                    <a:pt x="109" y="16"/>
                  </a:cubicBezTo>
                  <a:cubicBezTo>
                    <a:pt x="114" y="16"/>
                    <a:pt x="117" y="13"/>
                    <a:pt x="117" y="8"/>
                  </a:cubicBezTo>
                  <a:cubicBezTo>
                    <a:pt x="117" y="4"/>
                    <a:pt x="114" y="0"/>
                    <a:pt x="109" y="0"/>
                  </a:cubicBezTo>
                  <a:close/>
                  <a:moveTo>
                    <a:pt x="109" y="0"/>
                  </a:moveTo>
                  <a:cubicBezTo>
                    <a:pt x="109" y="0"/>
                    <a:pt x="109" y="0"/>
                    <a:pt x="10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B9FF9530-DA25-4213-86A9-F65E4D8BB1DE}"/>
              </a:ext>
            </a:extLst>
          </p:cNvPr>
          <p:cNvGrpSpPr/>
          <p:nvPr/>
        </p:nvGrpSpPr>
        <p:grpSpPr>
          <a:xfrm>
            <a:off x="2451002" y="4126739"/>
            <a:ext cx="582572" cy="570979"/>
            <a:chOff x="5983288" y="1720850"/>
            <a:chExt cx="957263" cy="938213"/>
          </a:xfrm>
          <a:solidFill>
            <a:schemeClr val="bg1"/>
          </a:solidFill>
        </p:grpSpPr>
        <p:sp>
          <p:nvSpPr>
            <p:cNvPr id="64" name="Freeform 15">
              <a:extLst>
                <a:ext uri="{FF2B5EF4-FFF2-40B4-BE49-F238E27FC236}">
                  <a16:creationId xmlns:a16="http://schemas.microsoft.com/office/drawing/2014/main" id="{C64EB8DE-21E1-4BCE-AEFD-09D5CF2134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close/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close/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close/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close/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close/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close/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close/>
                  <a:moveTo>
                    <a:pt x="81" y="489"/>
                  </a:moveTo>
                  <a:lnTo>
                    <a:pt x="81" y="48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16">
              <a:extLst>
                <a:ext uri="{FF2B5EF4-FFF2-40B4-BE49-F238E27FC236}">
                  <a16:creationId xmlns:a16="http://schemas.microsoft.com/office/drawing/2014/main" id="{352C65FB-0600-4FB6-81E8-9D2109294ED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moveTo>
                    <a:pt x="81" y="489"/>
                  </a:moveTo>
                  <a:lnTo>
                    <a:pt x="81" y="489"/>
                  </a:lnTo>
                </a:path>
              </a:pathLst>
            </a:custGeom>
            <a:grp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6" name="Freeform 38">
            <a:extLst>
              <a:ext uri="{FF2B5EF4-FFF2-40B4-BE49-F238E27FC236}">
                <a16:creationId xmlns:a16="http://schemas.microsoft.com/office/drawing/2014/main" id="{6F28F53B-C8AD-4271-9B02-1D959FD7E906}"/>
              </a:ext>
            </a:extLst>
          </p:cNvPr>
          <p:cNvSpPr>
            <a:spLocks noEditPoints="1"/>
          </p:cNvSpPr>
          <p:nvPr/>
        </p:nvSpPr>
        <p:spPr bwMode="auto">
          <a:xfrm>
            <a:off x="8405380" y="4134468"/>
            <a:ext cx="590301" cy="555521"/>
          </a:xfrm>
          <a:custGeom>
            <a:avLst/>
            <a:gdLst>
              <a:gd name="T0" fmla="*/ 255 w 257"/>
              <a:gd name="T1" fmla="*/ 47 h 242"/>
              <a:gd name="T2" fmla="*/ 248 w 257"/>
              <a:gd name="T3" fmla="*/ 44 h 242"/>
              <a:gd name="T4" fmla="*/ 90 w 257"/>
              <a:gd name="T5" fmla="*/ 44 h 242"/>
              <a:gd name="T6" fmla="*/ 82 w 257"/>
              <a:gd name="T7" fmla="*/ 52 h 242"/>
              <a:gd name="T8" fmla="*/ 90 w 257"/>
              <a:gd name="T9" fmla="*/ 60 h 242"/>
              <a:gd name="T10" fmla="*/ 237 w 257"/>
              <a:gd name="T11" fmla="*/ 60 h 242"/>
              <a:gd name="T12" fmla="*/ 231 w 257"/>
              <a:gd name="T13" fmla="*/ 79 h 242"/>
              <a:gd name="T14" fmla="*/ 108 w 257"/>
              <a:gd name="T15" fmla="*/ 79 h 242"/>
              <a:gd name="T16" fmla="*/ 100 w 257"/>
              <a:gd name="T17" fmla="*/ 87 h 242"/>
              <a:gd name="T18" fmla="*/ 108 w 257"/>
              <a:gd name="T19" fmla="*/ 95 h 242"/>
              <a:gd name="T20" fmla="*/ 226 w 257"/>
              <a:gd name="T21" fmla="*/ 95 h 242"/>
              <a:gd name="T22" fmla="*/ 219 w 257"/>
              <a:gd name="T23" fmla="*/ 116 h 242"/>
              <a:gd name="T24" fmla="*/ 117 w 257"/>
              <a:gd name="T25" fmla="*/ 116 h 242"/>
              <a:gd name="T26" fmla="*/ 109 w 257"/>
              <a:gd name="T27" fmla="*/ 124 h 242"/>
              <a:gd name="T28" fmla="*/ 117 w 257"/>
              <a:gd name="T29" fmla="*/ 132 h 242"/>
              <a:gd name="T30" fmla="*/ 214 w 257"/>
              <a:gd name="T31" fmla="*/ 132 h 242"/>
              <a:gd name="T32" fmla="*/ 208 w 257"/>
              <a:gd name="T33" fmla="*/ 150 h 242"/>
              <a:gd name="T34" fmla="*/ 100 w 257"/>
              <a:gd name="T35" fmla="*/ 150 h 242"/>
              <a:gd name="T36" fmla="*/ 55 w 257"/>
              <a:gd name="T37" fmla="*/ 22 h 242"/>
              <a:gd name="T38" fmla="*/ 50 w 257"/>
              <a:gd name="T39" fmla="*/ 17 h 242"/>
              <a:gd name="T40" fmla="*/ 12 w 257"/>
              <a:gd name="T41" fmla="*/ 2 h 242"/>
              <a:gd name="T42" fmla="*/ 2 w 257"/>
              <a:gd name="T43" fmla="*/ 7 h 242"/>
              <a:gd name="T44" fmla="*/ 6 w 257"/>
              <a:gd name="T45" fmla="*/ 17 h 242"/>
              <a:gd name="T46" fmla="*/ 41 w 257"/>
              <a:gd name="T47" fmla="*/ 31 h 242"/>
              <a:gd name="T48" fmla="*/ 83 w 257"/>
              <a:gd name="T49" fmla="*/ 153 h 242"/>
              <a:gd name="T50" fmla="*/ 79 w 257"/>
              <a:gd name="T51" fmla="*/ 157 h 242"/>
              <a:gd name="T52" fmla="*/ 67 w 257"/>
              <a:gd name="T53" fmla="*/ 192 h 242"/>
              <a:gd name="T54" fmla="*/ 68 w 257"/>
              <a:gd name="T55" fmla="*/ 198 h 242"/>
              <a:gd name="T56" fmla="*/ 73 w 257"/>
              <a:gd name="T57" fmla="*/ 201 h 242"/>
              <a:gd name="T58" fmla="*/ 80 w 257"/>
              <a:gd name="T59" fmla="*/ 201 h 242"/>
              <a:gd name="T60" fmla="*/ 73 w 257"/>
              <a:gd name="T61" fmla="*/ 217 h 242"/>
              <a:gd name="T62" fmla="*/ 98 w 257"/>
              <a:gd name="T63" fmla="*/ 242 h 242"/>
              <a:gd name="T64" fmla="*/ 122 w 257"/>
              <a:gd name="T65" fmla="*/ 217 h 242"/>
              <a:gd name="T66" fmla="*/ 116 w 257"/>
              <a:gd name="T67" fmla="*/ 201 h 242"/>
              <a:gd name="T68" fmla="*/ 170 w 257"/>
              <a:gd name="T69" fmla="*/ 201 h 242"/>
              <a:gd name="T70" fmla="*/ 163 w 257"/>
              <a:gd name="T71" fmla="*/ 217 h 242"/>
              <a:gd name="T72" fmla="*/ 188 w 257"/>
              <a:gd name="T73" fmla="*/ 242 h 242"/>
              <a:gd name="T74" fmla="*/ 213 w 257"/>
              <a:gd name="T75" fmla="*/ 217 h 242"/>
              <a:gd name="T76" fmla="*/ 206 w 257"/>
              <a:gd name="T77" fmla="*/ 201 h 242"/>
              <a:gd name="T78" fmla="*/ 214 w 257"/>
              <a:gd name="T79" fmla="*/ 201 h 242"/>
              <a:gd name="T80" fmla="*/ 221 w 257"/>
              <a:gd name="T81" fmla="*/ 194 h 242"/>
              <a:gd name="T82" fmla="*/ 214 w 257"/>
              <a:gd name="T83" fmla="*/ 187 h 242"/>
              <a:gd name="T84" fmla="*/ 83 w 257"/>
              <a:gd name="T85" fmla="*/ 187 h 242"/>
              <a:gd name="T86" fmla="*/ 91 w 257"/>
              <a:gd name="T87" fmla="*/ 166 h 242"/>
              <a:gd name="T88" fmla="*/ 94 w 257"/>
              <a:gd name="T89" fmla="*/ 167 h 242"/>
              <a:gd name="T90" fmla="*/ 214 w 257"/>
              <a:gd name="T91" fmla="*/ 167 h 242"/>
              <a:gd name="T92" fmla="*/ 222 w 257"/>
              <a:gd name="T93" fmla="*/ 161 h 242"/>
              <a:gd name="T94" fmla="*/ 256 w 257"/>
              <a:gd name="T95" fmla="*/ 54 h 242"/>
              <a:gd name="T96" fmla="*/ 255 w 257"/>
              <a:gd name="T97" fmla="*/ 47 h 242"/>
              <a:gd name="T98" fmla="*/ 98 w 257"/>
              <a:gd name="T99" fmla="*/ 228 h 242"/>
              <a:gd name="T100" fmla="*/ 87 w 257"/>
              <a:gd name="T101" fmla="*/ 217 h 242"/>
              <a:gd name="T102" fmla="*/ 98 w 257"/>
              <a:gd name="T103" fmla="*/ 206 h 242"/>
              <a:gd name="T104" fmla="*/ 109 w 257"/>
              <a:gd name="T105" fmla="*/ 217 h 242"/>
              <a:gd name="T106" fmla="*/ 98 w 257"/>
              <a:gd name="T107" fmla="*/ 228 h 242"/>
              <a:gd name="T108" fmla="*/ 188 w 257"/>
              <a:gd name="T109" fmla="*/ 228 h 242"/>
              <a:gd name="T110" fmla="*/ 177 w 257"/>
              <a:gd name="T111" fmla="*/ 217 h 242"/>
              <a:gd name="T112" fmla="*/ 188 w 257"/>
              <a:gd name="T113" fmla="*/ 206 h 242"/>
              <a:gd name="T114" fmla="*/ 199 w 257"/>
              <a:gd name="T115" fmla="*/ 217 h 242"/>
              <a:gd name="T116" fmla="*/ 188 w 257"/>
              <a:gd name="T117" fmla="*/ 228 h 242"/>
              <a:gd name="T118" fmla="*/ 188 w 257"/>
              <a:gd name="T119" fmla="*/ 228 h 242"/>
              <a:gd name="T120" fmla="*/ 188 w 257"/>
              <a:gd name="T121" fmla="*/ 228 h 2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257" h="242">
                <a:moveTo>
                  <a:pt x="255" y="47"/>
                </a:moveTo>
                <a:cubicBezTo>
                  <a:pt x="253" y="45"/>
                  <a:pt x="251" y="44"/>
                  <a:pt x="248" y="44"/>
                </a:cubicBezTo>
                <a:cubicBezTo>
                  <a:pt x="90" y="44"/>
                  <a:pt x="90" y="44"/>
                  <a:pt x="90" y="44"/>
                </a:cubicBezTo>
                <a:cubicBezTo>
                  <a:pt x="85" y="44"/>
                  <a:pt x="82" y="47"/>
                  <a:pt x="82" y="52"/>
                </a:cubicBezTo>
                <a:cubicBezTo>
                  <a:pt x="82" y="57"/>
                  <a:pt x="85" y="60"/>
                  <a:pt x="90" y="60"/>
                </a:cubicBezTo>
                <a:cubicBezTo>
                  <a:pt x="237" y="60"/>
                  <a:pt x="237" y="60"/>
                  <a:pt x="237" y="60"/>
                </a:cubicBezTo>
                <a:cubicBezTo>
                  <a:pt x="231" y="79"/>
                  <a:pt x="231" y="79"/>
                  <a:pt x="231" y="79"/>
                </a:cubicBezTo>
                <a:cubicBezTo>
                  <a:pt x="108" y="79"/>
                  <a:pt x="108" y="79"/>
                  <a:pt x="108" y="79"/>
                </a:cubicBezTo>
                <a:cubicBezTo>
                  <a:pt x="103" y="79"/>
                  <a:pt x="100" y="82"/>
                  <a:pt x="100" y="87"/>
                </a:cubicBezTo>
                <a:cubicBezTo>
                  <a:pt x="100" y="91"/>
                  <a:pt x="103" y="95"/>
                  <a:pt x="108" y="95"/>
                </a:cubicBezTo>
                <a:cubicBezTo>
                  <a:pt x="226" y="95"/>
                  <a:pt x="226" y="95"/>
                  <a:pt x="226" y="95"/>
                </a:cubicBezTo>
                <a:cubicBezTo>
                  <a:pt x="219" y="116"/>
                  <a:pt x="219" y="116"/>
                  <a:pt x="219" y="116"/>
                </a:cubicBezTo>
                <a:cubicBezTo>
                  <a:pt x="117" y="116"/>
                  <a:pt x="117" y="116"/>
                  <a:pt x="117" y="116"/>
                </a:cubicBezTo>
                <a:cubicBezTo>
                  <a:pt x="113" y="116"/>
                  <a:pt x="109" y="120"/>
                  <a:pt x="109" y="124"/>
                </a:cubicBezTo>
                <a:cubicBezTo>
                  <a:pt x="109" y="129"/>
                  <a:pt x="113" y="132"/>
                  <a:pt x="117" y="132"/>
                </a:cubicBezTo>
                <a:cubicBezTo>
                  <a:pt x="214" y="132"/>
                  <a:pt x="214" y="132"/>
                  <a:pt x="214" y="132"/>
                </a:cubicBezTo>
                <a:cubicBezTo>
                  <a:pt x="208" y="150"/>
                  <a:pt x="208" y="150"/>
                  <a:pt x="208" y="150"/>
                </a:cubicBezTo>
                <a:cubicBezTo>
                  <a:pt x="100" y="150"/>
                  <a:pt x="100" y="150"/>
                  <a:pt x="100" y="150"/>
                </a:cubicBezTo>
                <a:cubicBezTo>
                  <a:pt x="55" y="22"/>
                  <a:pt x="55" y="22"/>
                  <a:pt x="55" y="22"/>
                </a:cubicBezTo>
                <a:cubicBezTo>
                  <a:pt x="54" y="20"/>
                  <a:pt x="53" y="18"/>
                  <a:pt x="50" y="17"/>
                </a:cubicBezTo>
                <a:cubicBezTo>
                  <a:pt x="12" y="2"/>
                  <a:pt x="12" y="2"/>
                  <a:pt x="12" y="2"/>
                </a:cubicBezTo>
                <a:cubicBezTo>
                  <a:pt x="8" y="0"/>
                  <a:pt x="3" y="3"/>
                  <a:pt x="2" y="7"/>
                </a:cubicBezTo>
                <a:cubicBezTo>
                  <a:pt x="0" y="11"/>
                  <a:pt x="2" y="16"/>
                  <a:pt x="6" y="17"/>
                </a:cubicBezTo>
                <a:cubicBezTo>
                  <a:pt x="41" y="31"/>
                  <a:pt x="41" y="31"/>
                  <a:pt x="41" y="31"/>
                </a:cubicBezTo>
                <a:cubicBezTo>
                  <a:pt x="83" y="153"/>
                  <a:pt x="83" y="153"/>
                  <a:pt x="83" y="153"/>
                </a:cubicBezTo>
                <a:cubicBezTo>
                  <a:pt x="82" y="154"/>
                  <a:pt x="80" y="155"/>
                  <a:pt x="79" y="157"/>
                </a:cubicBezTo>
                <a:cubicBezTo>
                  <a:pt x="67" y="192"/>
                  <a:pt x="67" y="192"/>
                  <a:pt x="67" y="192"/>
                </a:cubicBezTo>
                <a:cubicBezTo>
                  <a:pt x="66" y="194"/>
                  <a:pt x="67" y="196"/>
                  <a:pt x="68" y="198"/>
                </a:cubicBezTo>
                <a:cubicBezTo>
                  <a:pt x="69" y="200"/>
                  <a:pt x="71" y="201"/>
                  <a:pt x="73" y="201"/>
                </a:cubicBezTo>
                <a:cubicBezTo>
                  <a:pt x="80" y="201"/>
                  <a:pt x="80" y="201"/>
                  <a:pt x="80" y="201"/>
                </a:cubicBezTo>
                <a:cubicBezTo>
                  <a:pt x="76" y="205"/>
                  <a:pt x="73" y="211"/>
                  <a:pt x="73" y="217"/>
                </a:cubicBezTo>
                <a:cubicBezTo>
                  <a:pt x="73" y="231"/>
                  <a:pt x="84" y="242"/>
                  <a:pt x="98" y="242"/>
                </a:cubicBezTo>
                <a:cubicBezTo>
                  <a:pt x="111" y="242"/>
                  <a:pt x="122" y="231"/>
                  <a:pt x="122" y="217"/>
                </a:cubicBezTo>
                <a:cubicBezTo>
                  <a:pt x="122" y="211"/>
                  <a:pt x="120" y="205"/>
                  <a:pt x="116" y="201"/>
                </a:cubicBezTo>
                <a:cubicBezTo>
                  <a:pt x="170" y="201"/>
                  <a:pt x="170" y="201"/>
                  <a:pt x="170" y="201"/>
                </a:cubicBezTo>
                <a:cubicBezTo>
                  <a:pt x="166" y="205"/>
                  <a:pt x="163" y="211"/>
                  <a:pt x="163" y="217"/>
                </a:cubicBezTo>
                <a:cubicBezTo>
                  <a:pt x="163" y="231"/>
                  <a:pt x="174" y="242"/>
                  <a:pt x="188" y="242"/>
                </a:cubicBezTo>
                <a:cubicBezTo>
                  <a:pt x="202" y="242"/>
                  <a:pt x="213" y="231"/>
                  <a:pt x="213" y="217"/>
                </a:cubicBezTo>
                <a:cubicBezTo>
                  <a:pt x="213" y="211"/>
                  <a:pt x="210" y="205"/>
                  <a:pt x="206" y="201"/>
                </a:cubicBezTo>
                <a:cubicBezTo>
                  <a:pt x="214" y="201"/>
                  <a:pt x="214" y="201"/>
                  <a:pt x="214" y="201"/>
                </a:cubicBezTo>
                <a:cubicBezTo>
                  <a:pt x="218" y="201"/>
                  <a:pt x="221" y="198"/>
                  <a:pt x="221" y="194"/>
                </a:cubicBezTo>
                <a:cubicBezTo>
                  <a:pt x="221" y="190"/>
                  <a:pt x="218" y="187"/>
                  <a:pt x="214" y="187"/>
                </a:cubicBezTo>
                <a:cubicBezTo>
                  <a:pt x="83" y="187"/>
                  <a:pt x="83" y="187"/>
                  <a:pt x="83" y="187"/>
                </a:cubicBezTo>
                <a:cubicBezTo>
                  <a:pt x="91" y="166"/>
                  <a:pt x="91" y="166"/>
                  <a:pt x="91" y="166"/>
                </a:cubicBezTo>
                <a:cubicBezTo>
                  <a:pt x="92" y="166"/>
                  <a:pt x="93" y="167"/>
                  <a:pt x="94" y="167"/>
                </a:cubicBezTo>
                <a:cubicBezTo>
                  <a:pt x="214" y="167"/>
                  <a:pt x="214" y="167"/>
                  <a:pt x="214" y="167"/>
                </a:cubicBezTo>
                <a:cubicBezTo>
                  <a:pt x="217" y="167"/>
                  <a:pt x="221" y="164"/>
                  <a:pt x="222" y="161"/>
                </a:cubicBezTo>
                <a:cubicBezTo>
                  <a:pt x="256" y="54"/>
                  <a:pt x="256" y="54"/>
                  <a:pt x="256" y="54"/>
                </a:cubicBezTo>
                <a:cubicBezTo>
                  <a:pt x="257" y="52"/>
                  <a:pt x="256" y="49"/>
                  <a:pt x="255" y="47"/>
                </a:cubicBezTo>
                <a:close/>
                <a:moveTo>
                  <a:pt x="98" y="228"/>
                </a:moveTo>
                <a:cubicBezTo>
                  <a:pt x="92" y="228"/>
                  <a:pt x="87" y="223"/>
                  <a:pt x="87" y="217"/>
                </a:cubicBezTo>
                <a:cubicBezTo>
                  <a:pt x="87" y="211"/>
                  <a:pt x="92" y="206"/>
                  <a:pt x="98" y="206"/>
                </a:cubicBezTo>
                <a:cubicBezTo>
                  <a:pt x="104" y="206"/>
                  <a:pt x="109" y="211"/>
                  <a:pt x="109" y="217"/>
                </a:cubicBezTo>
                <a:cubicBezTo>
                  <a:pt x="109" y="223"/>
                  <a:pt x="104" y="228"/>
                  <a:pt x="98" y="228"/>
                </a:cubicBezTo>
                <a:close/>
                <a:moveTo>
                  <a:pt x="188" y="228"/>
                </a:moveTo>
                <a:cubicBezTo>
                  <a:pt x="182" y="228"/>
                  <a:pt x="177" y="223"/>
                  <a:pt x="177" y="217"/>
                </a:cubicBezTo>
                <a:cubicBezTo>
                  <a:pt x="177" y="211"/>
                  <a:pt x="182" y="206"/>
                  <a:pt x="188" y="206"/>
                </a:cubicBezTo>
                <a:cubicBezTo>
                  <a:pt x="194" y="206"/>
                  <a:pt x="199" y="211"/>
                  <a:pt x="199" y="217"/>
                </a:cubicBezTo>
                <a:cubicBezTo>
                  <a:pt x="199" y="223"/>
                  <a:pt x="194" y="228"/>
                  <a:pt x="188" y="228"/>
                </a:cubicBezTo>
                <a:close/>
                <a:moveTo>
                  <a:pt x="188" y="228"/>
                </a:moveTo>
                <a:cubicBezTo>
                  <a:pt x="188" y="228"/>
                  <a:pt x="188" y="228"/>
                  <a:pt x="188" y="22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1BAB1A8A-A694-4531-A4EF-E1F7B38F4F0E}"/>
              </a:ext>
            </a:extLst>
          </p:cNvPr>
          <p:cNvSpPr txBox="1"/>
          <p:nvPr/>
        </p:nvSpPr>
        <p:spPr>
          <a:xfrm>
            <a:off x="2017342" y="5154764"/>
            <a:ext cx="1455802" cy="8338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B636E39D-E779-4E02-B9AC-C3DE0622909C}"/>
              </a:ext>
            </a:extLst>
          </p:cNvPr>
          <p:cNvSpPr txBox="1"/>
          <p:nvPr/>
        </p:nvSpPr>
        <p:spPr>
          <a:xfrm>
            <a:off x="4008010" y="5154764"/>
            <a:ext cx="1455802" cy="8338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6B51D928-7DF2-4625-B9CB-73A3444CC79D}"/>
              </a:ext>
            </a:extLst>
          </p:cNvPr>
          <p:cNvSpPr txBox="1"/>
          <p:nvPr/>
        </p:nvSpPr>
        <p:spPr>
          <a:xfrm>
            <a:off x="6000481" y="5154764"/>
            <a:ext cx="1455802" cy="8338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5F9D3515-B5BC-4443-8DE9-0CF9E44FC520}"/>
              </a:ext>
            </a:extLst>
          </p:cNvPr>
          <p:cNvSpPr txBox="1"/>
          <p:nvPr/>
        </p:nvSpPr>
        <p:spPr>
          <a:xfrm>
            <a:off x="7992952" y="5154764"/>
            <a:ext cx="1455802" cy="8338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</p:spTree>
    <p:extLst>
      <p:ext uri="{BB962C8B-B14F-4D97-AF65-F5344CB8AC3E}">
        <p14:creationId xmlns:p14="http://schemas.microsoft.com/office/powerpoint/2010/main" val="416364387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6">
            <a:extLst>
              <a:ext uri="{FF2B5EF4-FFF2-40B4-BE49-F238E27FC236}">
                <a16:creationId xmlns:a16="http://schemas.microsoft.com/office/drawing/2014/main" id="{44804964-BE38-4314-8398-1F7AF0EBC24E}"/>
              </a:ext>
            </a:extLst>
          </p:cNvPr>
          <p:cNvSpPr/>
          <p:nvPr/>
        </p:nvSpPr>
        <p:spPr>
          <a:xfrm>
            <a:off x="2332541" y="1840183"/>
            <a:ext cx="2305384" cy="19965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02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7498" y="21600"/>
                </a:lnTo>
                <a:cubicBezTo>
                  <a:pt x="17498" y="21600"/>
                  <a:pt x="4102" y="21600"/>
                  <a:pt x="4102" y="2160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accent1"/>
            </a:solidFill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1" name="Shape 6">
            <a:extLst>
              <a:ext uri="{FF2B5EF4-FFF2-40B4-BE49-F238E27FC236}">
                <a16:creationId xmlns:a16="http://schemas.microsoft.com/office/drawing/2014/main" id="{34E06C0C-40FE-4CD6-B6D6-D5FDF713F24C}"/>
              </a:ext>
            </a:extLst>
          </p:cNvPr>
          <p:cNvSpPr/>
          <p:nvPr/>
        </p:nvSpPr>
        <p:spPr>
          <a:xfrm>
            <a:off x="4084286" y="1840183"/>
            <a:ext cx="2305384" cy="19965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02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7498" y="21600"/>
                </a:lnTo>
                <a:cubicBezTo>
                  <a:pt x="17498" y="21600"/>
                  <a:pt x="4102" y="21600"/>
                  <a:pt x="4102" y="2160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accent2"/>
            </a:solidFill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67" name="Shape 6">
            <a:extLst>
              <a:ext uri="{FF2B5EF4-FFF2-40B4-BE49-F238E27FC236}">
                <a16:creationId xmlns:a16="http://schemas.microsoft.com/office/drawing/2014/main" id="{0A72014D-7D73-4957-9B7E-FC847B96ACDD}"/>
              </a:ext>
            </a:extLst>
          </p:cNvPr>
          <p:cNvSpPr/>
          <p:nvPr/>
        </p:nvSpPr>
        <p:spPr>
          <a:xfrm>
            <a:off x="5802330" y="1840183"/>
            <a:ext cx="2305384" cy="19965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02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7498" y="21600"/>
                </a:lnTo>
                <a:cubicBezTo>
                  <a:pt x="17498" y="21600"/>
                  <a:pt x="4102" y="21600"/>
                  <a:pt x="4102" y="2160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accent3"/>
            </a:solidFill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96" name="Shape 6">
            <a:extLst>
              <a:ext uri="{FF2B5EF4-FFF2-40B4-BE49-F238E27FC236}">
                <a16:creationId xmlns:a16="http://schemas.microsoft.com/office/drawing/2014/main" id="{BFFD53B9-E0B9-4DBE-8D71-5C5B3C48434E}"/>
              </a:ext>
            </a:extLst>
          </p:cNvPr>
          <p:cNvSpPr/>
          <p:nvPr/>
        </p:nvSpPr>
        <p:spPr>
          <a:xfrm>
            <a:off x="7554075" y="1840183"/>
            <a:ext cx="2305384" cy="19965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102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7498" y="21600"/>
                </a:lnTo>
                <a:cubicBezTo>
                  <a:pt x="17498" y="21600"/>
                  <a:pt x="4102" y="21600"/>
                  <a:pt x="4102" y="2160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accent4"/>
            </a:solidFill>
            <a:miter lim="400000"/>
          </a:ln>
        </p:spPr>
        <p:txBody>
          <a:bodyPr lIns="0" tIns="0" rIns="0" bIns="0" anchor="ctr"/>
          <a:lstStyle/>
          <a:p>
            <a:pPr lvl="0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13</a:t>
            </a:fld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ED38D81-3233-4EBC-B1F3-A1A46DC6F5E4}"/>
              </a:ext>
            </a:extLst>
          </p:cNvPr>
          <p:cNvSpPr txBox="1"/>
          <p:nvPr/>
        </p:nvSpPr>
        <p:spPr>
          <a:xfrm>
            <a:off x="0" y="407743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sp>
        <p:nvSpPr>
          <p:cNvPr id="3" name="Isosceles Triangle 2">
            <a:extLst>
              <a:ext uri="{FF2B5EF4-FFF2-40B4-BE49-F238E27FC236}">
                <a16:creationId xmlns:a16="http://schemas.microsoft.com/office/drawing/2014/main" id="{9B344AF4-56ED-47FD-8151-B8F2C9CBD000}"/>
              </a:ext>
            </a:extLst>
          </p:cNvPr>
          <p:cNvSpPr/>
          <p:nvPr/>
        </p:nvSpPr>
        <p:spPr>
          <a:xfrm rot="10800000">
            <a:off x="3046168" y="3600433"/>
            <a:ext cx="878132" cy="652348"/>
          </a:xfrm>
          <a:prstGeom prst="triangl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Shape">
            <a:extLst>
              <a:ext uri="{FF2B5EF4-FFF2-40B4-BE49-F238E27FC236}">
                <a16:creationId xmlns:a16="http://schemas.microsoft.com/office/drawing/2014/main" id="{202B1963-3A78-448A-8559-B3F22D35FB51}"/>
              </a:ext>
            </a:extLst>
          </p:cNvPr>
          <p:cNvSpPr/>
          <p:nvPr/>
        </p:nvSpPr>
        <p:spPr>
          <a:xfrm>
            <a:off x="8406514" y="2608064"/>
            <a:ext cx="600506" cy="4607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11" h="21600" extrusionOk="0">
                <a:moveTo>
                  <a:pt x="7199" y="15292"/>
                </a:moveTo>
                <a:lnTo>
                  <a:pt x="5119" y="3440"/>
                </a:lnTo>
                <a:lnTo>
                  <a:pt x="17263" y="3440"/>
                </a:lnTo>
                <a:cubicBezTo>
                  <a:pt x="18637" y="3440"/>
                  <a:pt x="19646" y="4253"/>
                  <a:pt x="20206" y="5317"/>
                </a:cubicBezTo>
                <a:lnTo>
                  <a:pt x="8442" y="5317"/>
                </a:lnTo>
                <a:cubicBezTo>
                  <a:pt x="8346" y="5317"/>
                  <a:pt x="8267" y="5421"/>
                  <a:pt x="8267" y="5548"/>
                </a:cubicBezTo>
                <a:cubicBezTo>
                  <a:pt x="8267" y="5675"/>
                  <a:pt x="8346" y="5778"/>
                  <a:pt x="8442" y="5778"/>
                </a:cubicBezTo>
                <a:lnTo>
                  <a:pt x="20301" y="5778"/>
                </a:lnTo>
                <a:cubicBezTo>
                  <a:pt x="20337" y="5778"/>
                  <a:pt x="20368" y="5760"/>
                  <a:pt x="20396" y="5736"/>
                </a:cubicBezTo>
                <a:cubicBezTo>
                  <a:pt x="20546" y="6116"/>
                  <a:pt x="20646" y="6516"/>
                  <a:pt x="20687" y="6915"/>
                </a:cubicBezTo>
                <a:cubicBezTo>
                  <a:pt x="20866" y="8670"/>
                  <a:pt x="20005" y="10922"/>
                  <a:pt x="17059" y="11979"/>
                </a:cubicBezTo>
                <a:cubicBezTo>
                  <a:pt x="17059" y="11979"/>
                  <a:pt x="7199" y="15292"/>
                  <a:pt x="7199" y="15292"/>
                </a:cubicBezTo>
                <a:close/>
                <a:moveTo>
                  <a:pt x="19161" y="19373"/>
                </a:moveTo>
                <a:cubicBezTo>
                  <a:pt x="19161" y="20093"/>
                  <a:pt x="18716" y="20678"/>
                  <a:pt x="18168" y="20678"/>
                </a:cubicBezTo>
                <a:cubicBezTo>
                  <a:pt x="17621" y="20678"/>
                  <a:pt x="17175" y="20093"/>
                  <a:pt x="17175" y="19373"/>
                </a:cubicBezTo>
                <a:cubicBezTo>
                  <a:pt x="17175" y="18653"/>
                  <a:pt x="17621" y="18067"/>
                  <a:pt x="18168" y="18067"/>
                </a:cubicBezTo>
                <a:cubicBezTo>
                  <a:pt x="18716" y="18067"/>
                  <a:pt x="19161" y="18653"/>
                  <a:pt x="19161" y="19373"/>
                </a:cubicBezTo>
                <a:close/>
                <a:moveTo>
                  <a:pt x="8413" y="19373"/>
                </a:moveTo>
                <a:cubicBezTo>
                  <a:pt x="8413" y="20093"/>
                  <a:pt x="7968" y="20678"/>
                  <a:pt x="7420" y="20678"/>
                </a:cubicBezTo>
                <a:cubicBezTo>
                  <a:pt x="6873" y="20678"/>
                  <a:pt x="6427" y="20093"/>
                  <a:pt x="6427" y="19373"/>
                </a:cubicBezTo>
                <a:cubicBezTo>
                  <a:pt x="6427" y="18653"/>
                  <a:pt x="6873" y="18067"/>
                  <a:pt x="7420" y="18067"/>
                </a:cubicBezTo>
                <a:cubicBezTo>
                  <a:pt x="7968" y="18067"/>
                  <a:pt x="8413" y="18653"/>
                  <a:pt x="8413" y="19373"/>
                </a:cubicBezTo>
                <a:close/>
                <a:moveTo>
                  <a:pt x="21382" y="6793"/>
                </a:moveTo>
                <a:cubicBezTo>
                  <a:pt x="21129" y="4316"/>
                  <a:pt x="19397" y="2519"/>
                  <a:pt x="17263" y="2519"/>
                </a:cubicBezTo>
                <a:lnTo>
                  <a:pt x="4957" y="2519"/>
                </a:lnTo>
                <a:lnTo>
                  <a:pt x="4578" y="357"/>
                </a:lnTo>
                <a:cubicBezTo>
                  <a:pt x="4541" y="148"/>
                  <a:pt x="4400" y="0"/>
                  <a:pt x="4237" y="0"/>
                </a:cubicBezTo>
                <a:lnTo>
                  <a:pt x="351" y="0"/>
                </a:lnTo>
                <a:cubicBezTo>
                  <a:pt x="157" y="0"/>
                  <a:pt x="0" y="206"/>
                  <a:pt x="0" y="461"/>
                </a:cubicBezTo>
                <a:cubicBezTo>
                  <a:pt x="0" y="715"/>
                  <a:pt x="157" y="922"/>
                  <a:pt x="351" y="922"/>
                </a:cubicBezTo>
                <a:lnTo>
                  <a:pt x="3958" y="922"/>
                </a:lnTo>
                <a:lnTo>
                  <a:pt x="6830" y="17292"/>
                </a:lnTo>
                <a:cubicBezTo>
                  <a:pt x="6187" y="17609"/>
                  <a:pt x="5726" y="18418"/>
                  <a:pt x="5726" y="19373"/>
                </a:cubicBezTo>
                <a:cubicBezTo>
                  <a:pt x="5726" y="20601"/>
                  <a:pt x="6486" y="21600"/>
                  <a:pt x="7420" y="21600"/>
                </a:cubicBezTo>
                <a:cubicBezTo>
                  <a:pt x="8354" y="21600"/>
                  <a:pt x="9114" y="20601"/>
                  <a:pt x="9114" y="19373"/>
                </a:cubicBezTo>
                <a:cubicBezTo>
                  <a:pt x="9114" y="18884"/>
                  <a:pt x="8990" y="18435"/>
                  <a:pt x="8786" y="18067"/>
                </a:cubicBezTo>
                <a:lnTo>
                  <a:pt x="16802" y="18067"/>
                </a:lnTo>
                <a:cubicBezTo>
                  <a:pt x="16598" y="18435"/>
                  <a:pt x="16474" y="18884"/>
                  <a:pt x="16474" y="19373"/>
                </a:cubicBezTo>
                <a:cubicBezTo>
                  <a:pt x="16474" y="20601"/>
                  <a:pt x="17234" y="21600"/>
                  <a:pt x="18168" y="21600"/>
                </a:cubicBezTo>
                <a:cubicBezTo>
                  <a:pt x="19103" y="21600"/>
                  <a:pt x="19863" y="20601"/>
                  <a:pt x="19863" y="19373"/>
                </a:cubicBezTo>
                <a:cubicBezTo>
                  <a:pt x="19863" y="18250"/>
                  <a:pt x="19225" y="17328"/>
                  <a:pt x="18402" y="17176"/>
                </a:cubicBezTo>
                <a:cubicBezTo>
                  <a:pt x="18365" y="17159"/>
                  <a:pt x="18327" y="17145"/>
                  <a:pt x="18285" y="17145"/>
                </a:cubicBezTo>
                <a:lnTo>
                  <a:pt x="7524" y="17145"/>
                </a:lnTo>
                <a:lnTo>
                  <a:pt x="7356" y="16190"/>
                </a:lnTo>
                <a:lnTo>
                  <a:pt x="17239" y="12871"/>
                </a:lnTo>
                <a:cubicBezTo>
                  <a:pt x="20626" y="11654"/>
                  <a:pt x="21600" y="8933"/>
                  <a:pt x="21382" y="6793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11" name="Shape">
            <a:extLst>
              <a:ext uri="{FF2B5EF4-FFF2-40B4-BE49-F238E27FC236}">
                <a16:creationId xmlns:a16="http://schemas.microsoft.com/office/drawing/2014/main" id="{E9D37934-FBC7-44AD-9B7E-35130520F701}"/>
              </a:ext>
            </a:extLst>
          </p:cNvPr>
          <p:cNvSpPr/>
          <p:nvPr/>
        </p:nvSpPr>
        <p:spPr>
          <a:xfrm>
            <a:off x="3210063" y="2622608"/>
            <a:ext cx="550341" cy="4316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720" y="20706"/>
                </a:moveTo>
                <a:lnTo>
                  <a:pt x="880" y="20706"/>
                </a:lnTo>
                <a:cubicBezTo>
                  <a:pt x="781" y="20706"/>
                  <a:pt x="701" y="20604"/>
                  <a:pt x="701" y="20478"/>
                </a:cubicBezTo>
                <a:lnTo>
                  <a:pt x="701" y="10046"/>
                </a:lnTo>
                <a:cubicBezTo>
                  <a:pt x="1622" y="10814"/>
                  <a:pt x="2596" y="11485"/>
                  <a:pt x="3609" y="12031"/>
                </a:cubicBezTo>
                <a:cubicBezTo>
                  <a:pt x="5378" y="12985"/>
                  <a:pt x="7245" y="13573"/>
                  <a:pt x="9158" y="13786"/>
                </a:cubicBezTo>
                <a:lnTo>
                  <a:pt x="9158" y="15314"/>
                </a:lnTo>
                <a:cubicBezTo>
                  <a:pt x="9158" y="15438"/>
                  <a:pt x="9237" y="15538"/>
                  <a:pt x="9334" y="15538"/>
                </a:cubicBezTo>
                <a:lnTo>
                  <a:pt x="12306" y="15538"/>
                </a:lnTo>
                <a:cubicBezTo>
                  <a:pt x="12403" y="15538"/>
                  <a:pt x="12482" y="15438"/>
                  <a:pt x="12482" y="15314"/>
                </a:cubicBezTo>
                <a:lnTo>
                  <a:pt x="12481" y="13779"/>
                </a:lnTo>
                <a:cubicBezTo>
                  <a:pt x="14374" y="13561"/>
                  <a:pt x="16221" y="12975"/>
                  <a:pt x="17972" y="12031"/>
                </a:cubicBezTo>
                <a:cubicBezTo>
                  <a:pt x="18992" y="11481"/>
                  <a:pt x="19972" y="10805"/>
                  <a:pt x="20899" y="10030"/>
                </a:cubicBezTo>
                <a:lnTo>
                  <a:pt x="20899" y="20478"/>
                </a:lnTo>
                <a:cubicBezTo>
                  <a:pt x="20899" y="20604"/>
                  <a:pt x="20819" y="20706"/>
                  <a:pt x="20720" y="20706"/>
                </a:cubicBezTo>
                <a:close/>
                <a:moveTo>
                  <a:pt x="12131" y="13577"/>
                </a:moveTo>
                <a:lnTo>
                  <a:pt x="12131" y="15091"/>
                </a:lnTo>
                <a:lnTo>
                  <a:pt x="9509" y="15091"/>
                </a:lnTo>
                <a:lnTo>
                  <a:pt x="9509" y="13598"/>
                </a:lnTo>
                <a:lnTo>
                  <a:pt x="9548" y="12796"/>
                </a:lnTo>
                <a:cubicBezTo>
                  <a:pt x="9693" y="12050"/>
                  <a:pt x="10216" y="11528"/>
                  <a:pt x="10820" y="11528"/>
                </a:cubicBezTo>
                <a:cubicBezTo>
                  <a:pt x="11422" y="11528"/>
                  <a:pt x="11945" y="12047"/>
                  <a:pt x="12086" y="12752"/>
                </a:cubicBezTo>
                <a:cubicBezTo>
                  <a:pt x="12086" y="12752"/>
                  <a:pt x="12131" y="13577"/>
                  <a:pt x="12131" y="13577"/>
                </a:cubicBezTo>
                <a:close/>
                <a:moveTo>
                  <a:pt x="701" y="4604"/>
                </a:moveTo>
                <a:cubicBezTo>
                  <a:pt x="701" y="4479"/>
                  <a:pt x="781" y="4377"/>
                  <a:pt x="880" y="4377"/>
                </a:cubicBezTo>
                <a:lnTo>
                  <a:pt x="20720" y="4377"/>
                </a:lnTo>
                <a:cubicBezTo>
                  <a:pt x="20819" y="4377"/>
                  <a:pt x="20899" y="4479"/>
                  <a:pt x="20899" y="4604"/>
                </a:cubicBezTo>
                <a:lnTo>
                  <a:pt x="20899" y="9494"/>
                </a:lnTo>
                <a:cubicBezTo>
                  <a:pt x="19934" y="10324"/>
                  <a:pt x="18907" y="11042"/>
                  <a:pt x="17836" y="11619"/>
                </a:cubicBezTo>
                <a:cubicBezTo>
                  <a:pt x="16124" y="12542"/>
                  <a:pt x="14319" y="13116"/>
                  <a:pt x="12468" y="13332"/>
                </a:cubicBezTo>
                <a:lnTo>
                  <a:pt x="12431" y="12682"/>
                </a:lnTo>
                <a:cubicBezTo>
                  <a:pt x="12246" y="11739"/>
                  <a:pt x="11583" y="11081"/>
                  <a:pt x="10820" y="11081"/>
                </a:cubicBezTo>
                <a:cubicBezTo>
                  <a:pt x="10055" y="11081"/>
                  <a:pt x="9392" y="11742"/>
                  <a:pt x="9203" y="12727"/>
                </a:cubicBezTo>
                <a:lnTo>
                  <a:pt x="9171" y="13338"/>
                </a:lnTo>
                <a:cubicBezTo>
                  <a:pt x="7300" y="13128"/>
                  <a:pt x="5476" y="12552"/>
                  <a:pt x="3746" y="11619"/>
                </a:cubicBezTo>
                <a:cubicBezTo>
                  <a:pt x="2681" y="11045"/>
                  <a:pt x="1661" y="10333"/>
                  <a:pt x="701" y="9510"/>
                </a:cubicBezTo>
                <a:cubicBezTo>
                  <a:pt x="701" y="9510"/>
                  <a:pt x="701" y="4604"/>
                  <a:pt x="701" y="4604"/>
                </a:cubicBezTo>
                <a:close/>
                <a:moveTo>
                  <a:pt x="8576" y="894"/>
                </a:moveTo>
                <a:lnTo>
                  <a:pt x="13006" y="894"/>
                </a:lnTo>
                <a:cubicBezTo>
                  <a:pt x="13916" y="894"/>
                  <a:pt x="14656" y="1838"/>
                  <a:pt x="14656" y="2998"/>
                </a:cubicBezTo>
                <a:lnTo>
                  <a:pt x="14656" y="3483"/>
                </a:lnTo>
                <a:lnTo>
                  <a:pt x="6926" y="3483"/>
                </a:lnTo>
                <a:lnTo>
                  <a:pt x="6926" y="2998"/>
                </a:lnTo>
                <a:cubicBezTo>
                  <a:pt x="6926" y="1838"/>
                  <a:pt x="7666" y="894"/>
                  <a:pt x="8576" y="894"/>
                </a:cubicBezTo>
                <a:close/>
                <a:moveTo>
                  <a:pt x="20720" y="3483"/>
                </a:moveTo>
                <a:lnTo>
                  <a:pt x="15357" y="3483"/>
                </a:lnTo>
                <a:lnTo>
                  <a:pt x="15357" y="2998"/>
                </a:lnTo>
                <a:cubicBezTo>
                  <a:pt x="15357" y="1345"/>
                  <a:pt x="14302" y="0"/>
                  <a:pt x="13006" y="0"/>
                </a:cubicBezTo>
                <a:lnTo>
                  <a:pt x="8576" y="0"/>
                </a:lnTo>
                <a:cubicBezTo>
                  <a:pt x="7279" y="0"/>
                  <a:pt x="6224" y="1345"/>
                  <a:pt x="6224" y="2998"/>
                </a:cubicBezTo>
                <a:lnTo>
                  <a:pt x="6224" y="3483"/>
                </a:lnTo>
                <a:lnTo>
                  <a:pt x="880" y="3483"/>
                </a:lnTo>
                <a:cubicBezTo>
                  <a:pt x="395" y="3483"/>
                  <a:pt x="0" y="3986"/>
                  <a:pt x="0" y="4604"/>
                </a:cubicBezTo>
                <a:lnTo>
                  <a:pt x="0" y="20478"/>
                </a:lnTo>
                <a:cubicBezTo>
                  <a:pt x="0" y="21097"/>
                  <a:pt x="395" y="21600"/>
                  <a:pt x="880" y="21600"/>
                </a:cubicBezTo>
                <a:lnTo>
                  <a:pt x="20720" y="21600"/>
                </a:lnTo>
                <a:cubicBezTo>
                  <a:pt x="21205" y="21600"/>
                  <a:pt x="21600" y="21097"/>
                  <a:pt x="21600" y="20478"/>
                </a:cubicBezTo>
                <a:lnTo>
                  <a:pt x="21600" y="4604"/>
                </a:lnTo>
                <a:cubicBezTo>
                  <a:pt x="21600" y="3986"/>
                  <a:pt x="21205" y="3483"/>
                  <a:pt x="20720" y="3483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12" name="Shape">
            <a:extLst>
              <a:ext uri="{FF2B5EF4-FFF2-40B4-BE49-F238E27FC236}">
                <a16:creationId xmlns:a16="http://schemas.microsoft.com/office/drawing/2014/main" id="{39866CEF-175A-441E-89EC-6D8FBA983CB1}"/>
              </a:ext>
            </a:extLst>
          </p:cNvPr>
          <p:cNvSpPr/>
          <p:nvPr/>
        </p:nvSpPr>
        <p:spPr>
          <a:xfrm>
            <a:off x="6665391" y="2577828"/>
            <a:ext cx="579263" cy="5212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739" h="21600" extrusionOk="0">
                <a:moveTo>
                  <a:pt x="5459" y="0"/>
                </a:moveTo>
                <a:cubicBezTo>
                  <a:pt x="3023" y="0"/>
                  <a:pt x="863" y="2179"/>
                  <a:pt x="209" y="5297"/>
                </a:cubicBezTo>
                <a:cubicBezTo>
                  <a:pt x="-931" y="10735"/>
                  <a:pt x="2623" y="16793"/>
                  <a:pt x="9720" y="21501"/>
                </a:cubicBezTo>
                <a:lnTo>
                  <a:pt x="9869" y="21600"/>
                </a:lnTo>
                <a:lnTo>
                  <a:pt x="10011" y="21501"/>
                </a:lnTo>
                <a:cubicBezTo>
                  <a:pt x="17110" y="16793"/>
                  <a:pt x="20669" y="10735"/>
                  <a:pt x="19529" y="5297"/>
                </a:cubicBezTo>
                <a:cubicBezTo>
                  <a:pt x="18875" y="2179"/>
                  <a:pt x="16716" y="0"/>
                  <a:pt x="14279" y="0"/>
                </a:cubicBezTo>
                <a:cubicBezTo>
                  <a:pt x="12555" y="0"/>
                  <a:pt x="11006" y="1092"/>
                  <a:pt x="9869" y="3097"/>
                </a:cubicBezTo>
                <a:cubicBezTo>
                  <a:pt x="8733" y="1093"/>
                  <a:pt x="7182" y="0"/>
                  <a:pt x="5459" y="0"/>
                </a:cubicBezTo>
                <a:close/>
                <a:moveTo>
                  <a:pt x="5500" y="791"/>
                </a:moveTo>
                <a:cubicBezTo>
                  <a:pt x="7137" y="791"/>
                  <a:pt x="8607" y="1943"/>
                  <a:pt x="9646" y="4028"/>
                </a:cubicBezTo>
                <a:lnTo>
                  <a:pt x="9910" y="4547"/>
                </a:lnTo>
                <a:lnTo>
                  <a:pt x="10167" y="4028"/>
                </a:lnTo>
                <a:cubicBezTo>
                  <a:pt x="11207" y="1943"/>
                  <a:pt x="12682" y="791"/>
                  <a:pt x="14320" y="791"/>
                </a:cubicBezTo>
                <a:cubicBezTo>
                  <a:pt x="16479" y="791"/>
                  <a:pt x="18395" y="2738"/>
                  <a:pt x="18980" y="5528"/>
                </a:cubicBezTo>
                <a:cubicBezTo>
                  <a:pt x="20039" y="10580"/>
                  <a:pt x="16652" y="16280"/>
                  <a:pt x="9910" y="20801"/>
                </a:cubicBezTo>
                <a:cubicBezTo>
                  <a:pt x="3170" y="16281"/>
                  <a:pt x="-220" y="10580"/>
                  <a:pt x="839" y="5528"/>
                </a:cubicBezTo>
                <a:cubicBezTo>
                  <a:pt x="1424" y="2738"/>
                  <a:pt x="3342" y="791"/>
                  <a:pt x="5500" y="791"/>
                </a:cubicBezTo>
                <a:close/>
                <a:moveTo>
                  <a:pt x="5364" y="2109"/>
                </a:moveTo>
                <a:cubicBezTo>
                  <a:pt x="3721" y="2109"/>
                  <a:pt x="2197" y="3694"/>
                  <a:pt x="1740" y="5874"/>
                </a:cubicBezTo>
                <a:cubicBezTo>
                  <a:pt x="1720" y="5973"/>
                  <a:pt x="1767" y="6071"/>
                  <a:pt x="1849" y="6096"/>
                </a:cubicBezTo>
                <a:cubicBezTo>
                  <a:pt x="1861" y="6100"/>
                  <a:pt x="1877" y="6104"/>
                  <a:pt x="1889" y="6104"/>
                </a:cubicBezTo>
                <a:cubicBezTo>
                  <a:pt x="1957" y="6104"/>
                  <a:pt x="2014" y="6048"/>
                  <a:pt x="2032" y="5964"/>
                </a:cubicBezTo>
                <a:cubicBezTo>
                  <a:pt x="2455" y="3946"/>
                  <a:pt x="3858" y="2480"/>
                  <a:pt x="5364" y="2480"/>
                </a:cubicBezTo>
                <a:cubicBezTo>
                  <a:pt x="5449" y="2480"/>
                  <a:pt x="5513" y="2393"/>
                  <a:pt x="5513" y="2290"/>
                </a:cubicBezTo>
                <a:cubicBezTo>
                  <a:pt x="5513" y="2188"/>
                  <a:pt x="5449" y="2109"/>
                  <a:pt x="5364" y="2109"/>
                </a:cubicBez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13" name="Shape">
            <a:extLst>
              <a:ext uri="{FF2B5EF4-FFF2-40B4-BE49-F238E27FC236}">
                <a16:creationId xmlns:a16="http://schemas.microsoft.com/office/drawing/2014/main" id="{FA4D1674-C49B-4F1F-9FD9-A83E0717D46D}"/>
              </a:ext>
            </a:extLst>
          </p:cNvPr>
          <p:cNvSpPr/>
          <p:nvPr/>
        </p:nvSpPr>
        <p:spPr>
          <a:xfrm>
            <a:off x="5040076" y="2582798"/>
            <a:ext cx="393804" cy="51129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285" y="0"/>
                </a:moveTo>
                <a:cubicBezTo>
                  <a:pt x="1926" y="0"/>
                  <a:pt x="0" y="1298"/>
                  <a:pt x="0" y="3116"/>
                </a:cubicBezTo>
                <a:lnTo>
                  <a:pt x="0" y="18300"/>
                </a:lnTo>
                <a:cubicBezTo>
                  <a:pt x="0" y="20117"/>
                  <a:pt x="1926" y="21600"/>
                  <a:pt x="4285" y="21600"/>
                </a:cubicBezTo>
                <a:lnTo>
                  <a:pt x="20859" y="21600"/>
                </a:lnTo>
                <a:cubicBezTo>
                  <a:pt x="21273" y="21600"/>
                  <a:pt x="21600" y="21336"/>
                  <a:pt x="21600" y="21021"/>
                </a:cubicBezTo>
                <a:lnTo>
                  <a:pt x="21600" y="5845"/>
                </a:lnTo>
                <a:cubicBezTo>
                  <a:pt x="21595" y="5530"/>
                  <a:pt x="21273" y="5266"/>
                  <a:pt x="20859" y="5266"/>
                </a:cubicBezTo>
                <a:lnTo>
                  <a:pt x="3729" y="5266"/>
                </a:lnTo>
                <a:cubicBezTo>
                  <a:pt x="2193" y="5266"/>
                  <a:pt x="938" y="4303"/>
                  <a:pt x="938" y="3116"/>
                </a:cubicBezTo>
                <a:cubicBezTo>
                  <a:pt x="938" y="1933"/>
                  <a:pt x="2188" y="705"/>
                  <a:pt x="3729" y="705"/>
                </a:cubicBezTo>
                <a:lnTo>
                  <a:pt x="20869" y="705"/>
                </a:lnTo>
                <a:cubicBezTo>
                  <a:pt x="21277" y="705"/>
                  <a:pt x="21600" y="706"/>
                  <a:pt x="21600" y="395"/>
                </a:cubicBezTo>
                <a:cubicBezTo>
                  <a:pt x="21600" y="75"/>
                  <a:pt x="21268" y="0"/>
                  <a:pt x="20859" y="0"/>
                </a:cubicBezTo>
                <a:lnTo>
                  <a:pt x="4285" y="0"/>
                </a:lnTo>
                <a:close/>
                <a:moveTo>
                  <a:pt x="4830" y="2956"/>
                </a:moveTo>
                <a:cubicBezTo>
                  <a:pt x="4668" y="2956"/>
                  <a:pt x="4536" y="3060"/>
                  <a:pt x="4536" y="3183"/>
                </a:cubicBezTo>
                <a:cubicBezTo>
                  <a:pt x="4536" y="3306"/>
                  <a:pt x="4671" y="3401"/>
                  <a:pt x="4830" y="3401"/>
                </a:cubicBezTo>
                <a:lnTo>
                  <a:pt x="18536" y="3401"/>
                </a:lnTo>
                <a:cubicBezTo>
                  <a:pt x="18698" y="3401"/>
                  <a:pt x="18831" y="3306"/>
                  <a:pt x="18830" y="3183"/>
                </a:cubicBezTo>
                <a:cubicBezTo>
                  <a:pt x="18830" y="3060"/>
                  <a:pt x="18696" y="2956"/>
                  <a:pt x="18536" y="2956"/>
                </a:cubicBezTo>
                <a:cubicBezTo>
                  <a:pt x="18536" y="2956"/>
                  <a:pt x="4830" y="2956"/>
                  <a:pt x="4830" y="2956"/>
                </a:cubicBezTo>
                <a:close/>
                <a:moveTo>
                  <a:pt x="698" y="4300"/>
                </a:moveTo>
                <a:cubicBezTo>
                  <a:pt x="1277" y="5149"/>
                  <a:pt x="2432" y="5728"/>
                  <a:pt x="3762" y="5728"/>
                </a:cubicBezTo>
                <a:lnTo>
                  <a:pt x="20880" y="5728"/>
                </a:lnTo>
                <a:cubicBezTo>
                  <a:pt x="20931" y="5728"/>
                  <a:pt x="20967" y="5761"/>
                  <a:pt x="20968" y="5786"/>
                </a:cubicBezTo>
                <a:cubicBezTo>
                  <a:pt x="20968" y="5786"/>
                  <a:pt x="20968" y="20970"/>
                  <a:pt x="20968" y="20970"/>
                </a:cubicBezTo>
                <a:cubicBezTo>
                  <a:pt x="20968" y="20999"/>
                  <a:pt x="20939" y="21029"/>
                  <a:pt x="20891" y="21029"/>
                </a:cubicBezTo>
                <a:lnTo>
                  <a:pt x="4307" y="21029"/>
                </a:lnTo>
                <a:cubicBezTo>
                  <a:pt x="2314" y="21029"/>
                  <a:pt x="698" y="19784"/>
                  <a:pt x="698" y="18249"/>
                </a:cubicBezTo>
                <a:lnTo>
                  <a:pt x="698" y="4300"/>
                </a:lnTo>
                <a:close/>
                <a:moveTo>
                  <a:pt x="6684" y="9406"/>
                </a:moveTo>
                <a:cubicBezTo>
                  <a:pt x="6076" y="9406"/>
                  <a:pt x="5583" y="9786"/>
                  <a:pt x="5583" y="10254"/>
                </a:cubicBezTo>
                <a:lnTo>
                  <a:pt x="5583" y="13798"/>
                </a:lnTo>
                <a:cubicBezTo>
                  <a:pt x="5583" y="14266"/>
                  <a:pt x="6076" y="14646"/>
                  <a:pt x="6684" y="14646"/>
                </a:cubicBezTo>
                <a:lnTo>
                  <a:pt x="15178" y="14646"/>
                </a:lnTo>
                <a:cubicBezTo>
                  <a:pt x="15785" y="14646"/>
                  <a:pt x="16279" y="14266"/>
                  <a:pt x="16279" y="13798"/>
                </a:cubicBezTo>
                <a:lnTo>
                  <a:pt x="16279" y="10254"/>
                </a:lnTo>
                <a:cubicBezTo>
                  <a:pt x="16279" y="9786"/>
                  <a:pt x="15785" y="9406"/>
                  <a:pt x="15178" y="9406"/>
                </a:cubicBezTo>
                <a:lnTo>
                  <a:pt x="6684" y="9406"/>
                </a:lnTo>
                <a:close/>
                <a:moveTo>
                  <a:pt x="6695" y="9675"/>
                </a:moveTo>
                <a:lnTo>
                  <a:pt x="15189" y="9675"/>
                </a:lnTo>
                <a:cubicBezTo>
                  <a:pt x="15612" y="9675"/>
                  <a:pt x="15963" y="9936"/>
                  <a:pt x="15963" y="10263"/>
                </a:cubicBezTo>
                <a:lnTo>
                  <a:pt x="15963" y="13807"/>
                </a:lnTo>
                <a:cubicBezTo>
                  <a:pt x="15963" y="14133"/>
                  <a:pt x="15612" y="14394"/>
                  <a:pt x="15189" y="14394"/>
                </a:cubicBezTo>
                <a:lnTo>
                  <a:pt x="6695" y="14394"/>
                </a:lnTo>
                <a:cubicBezTo>
                  <a:pt x="6271" y="14394"/>
                  <a:pt x="5932" y="14133"/>
                  <a:pt x="5932" y="13807"/>
                </a:cubicBezTo>
                <a:cubicBezTo>
                  <a:pt x="5932" y="13807"/>
                  <a:pt x="5932" y="10263"/>
                  <a:pt x="5932" y="10263"/>
                </a:cubicBezTo>
                <a:cubicBezTo>
                  <a:pt x="5932" y="9936"/>
                  <a:pt x="6271" y="9675"/>
                  <a:pt x="6695" y="9675"/>
                </a:cubicBezTo>
                <a:close/>
                <a:moveTo>
                  <a:pt x="5746" y="16057"/>
                </a:moveTo>
                <a:cubicBezTo>
                  <a:pt x="5654" y="16057"/>
                  <a:pt x="5583" y="16112"/>
                  <a:pt x="5583" y="16183"/>
                </a:cubicBezTo>
                <a:cubicBezTo>
                  <a:pt x="5583" y="16254"/>
                  <a:pt x="5654" y="16309"/>
                  <a:pt x="5746" y="16309"/>
                </a:cubicBezTo>
                <a:lnTo>
                  <a:pt x="16377" y="16309"/>
                </a:lnTo>
                <a:cubicBezTo>
                  <a:pt x="16470" y="16309"/>
                  <a:pt x="16552" y="16254"/>
                  <a:pt x="16552" y="16183"/>
                </a:cubicBezTo>
                <a:cubicBezTo>
                  <a:pt x="16552" y="16112"/>
                  <a:pt x="16470" y="16057"/>
                  <a:pt x="16377" y="16057"/>
                </a:cubicBezTo>
                <a:lnTo>
                  <a:pt x="5746" y="16057"/>
                </a:lnTo>
                <a:close/>
                <a:moveTo>
                  <a:pt x="5746" y="17149"/>
                </a:moveTo>
                <a:cubicBezTo>
                  <a:pt x="5654" y="17149"/>
                  <a:pt x="5583" y="17212"/>
                  <a:pt x="5583" y="17283"/>
                </a:cubicBezTo>
                <a:cubicBezTo>
                  <a:pt x="5583" y="17355"/>
                  <a:pt x="5654" y="17409"/>
                  <a:pt x="5746" y="17409"/>
                </a:cubicBezTo>
                <a:lnTo>
                  <a:pt x="16377" y="17409"/>
                </a:lnTo>
                <a:cubicBezTo>
                  <a:pt x="16470" y="17409"/>
                  <a:pt x="16552" y="17355"/>
                  <a:pt x="16552" y="17283"/>
                </a:cubicBezTo>
                <a:cubicBezTo>
                  <a:pt x="16552" y="17212"/>
                  <a:pt x="16470" y="17149"/>
                  <a:pt x="16377" y="17149"/>
                </a:cubicBezTo>
                <a:lnTo>
                  <a:pt x="5746" y="17149"/>
                </a:lnTo>
                <a:close/>
              </a:path>
            </a:pathLst>
          </a:custGeom>
          <a:solidFill>
            <a:schemeClr val="tx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40" name="TextBox 139">
            <a:extLst>
              <a:ext uri="{FF2B5EF4-FFF2-40B4-BE49-F238E27FC236}">
                <a16:creationId xmlns:a16="http://schemas.microsoft.com/office/drawing/2014/main" id="{C8F7A0D0-F18B-416E-BA21-A34C0B577596}"/>
              </a:ext>
            </a:extLst>
          </p:cNvPr>
          <p:cNvSpPr txBox="1"/>
          <p:nvPr/>
        </p:nvSpPr>
        <p:spPr>
          <a:xfrm>
            <a:off x="2332541" y="4677281"/>
            <a:ext cx="1734399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142" name="TextBox 141">
            <a:extLst>
              <a:ext uri="{FF2B5EF4-FFF2-40B4-BE49-F238E27FC236}">
                <a16:creationId xmlns:a16="http://schemas.microsoft.com/office/drawing/2014/main" id="{D50C1BBA-7B34-4861-83DD-AFA743086178}"/>
              </a:ext>
            </a:extLst>
          </p:cNvPr>
          <p:cNvSpPr txBox="1"/>
          <p:nvPr/>
        </p:nvSpPr>
        <p:spPr>
          <a:xfrm>
            <a:off x="8125060" y="4677281"/>
            <a:ext cx="1734399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143" name="TextBox 142">
            <a:extLst>
              <a:ext uri="{FF2B5EF4-FFF2-40B4-BE49-F238E27FC236}">
                <a16:creationId xmlns:a16="http://schemas.microsoft.com/office/drawing/2014/main" id="{A14880C2-41A7-4797-8603-52723E384D7E}"/>
              </a:ext>
            </a:extLst>
          </p:cNvPr>
          <p:cNvSpPr txBox="1"/>
          <p:nvPr/>
        </p:nvSpPr>
        <p:spPr>
          <a:xfrm>
            <a:off x="6194221" y="4677281"/>
            <a:ext cx="1734399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144" name="TextBox 143">
            <a:extLst>
              <a:ext uri="{FF2B5EF4-FFF2-40B4-BE49-F238E27FC236}">
                <a16:creationId xmlns:a16="http://schemas.microsoft.com/office/drawing/2014/main" id="{CA064D3D-B2C5-4EC5-92B1-9D0F860829BD}"/>
              </a:ext>
            </a:extLst>
          </p:cNvPr>
          <p:cNvSpPr txBox="1"/>
          <p:nvPr/>
        </p:nvSpPr>
        <p:spPr>
          <a:xfrm>
            <a:off x="4263381" y="4677281"/>
            <a:ext cx="1734399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33" name="Isosceles Triangle 32">
            <a:extLst>
              <a:ext uri="{FF2B5EF4-FFF2-40B4-BE49-F238E27FC236}">
                <a16:creationId xmlns:a16="http://schemas.microsoft.com/office/drawing/2014/main" id="{EDAC7C3C-075C-4187-8FF7-98C11C7B1540}"/>
              </a:ext>
            </a:extLst>
          </p:cNvPr>
          <p:cNvSpPr/>
          <p:nvPr/>
        </p:nvSpPr>
        <p:spPr>
          <a:xfrm rot="10800000">
            <a:off x="4797913" y="3600433"/>
            <a:ext cx="878132" cy="652348"/>
          </a:xfrm>
          <a:prstGeom prst="triangl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Isosceles Triangle 33">
            <a:extLst>
              <a:ext uri="{FF2B5EF4-FFF2-40B4-BE49-F238E27FC236}">
                <a16:creationId xmlns:a16="http://schemas.microsoft.com/office/drawing/2014/main" id="{59A1A7C6-DDF0-46E1-9B81-9DBEBDEE0A64}"/>
              </a:ext>
            </a:extLst>
          </p:cNvPr>
          <p:cNvSpPr/>
          <p:nvPr/>
        </p:nvSpPr>
        <p:spPr>
          <a:xfrm rot="10800000">
            <a:off x="6549656" y="3600433"/>
            <a:ext cx="878132" cy="652348"/>
          </a:xfrm>
          <a:prstGeom prst="triangl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Isosceles Triangle 35">
            <a:extLst>
              <a:ext uri="{FF2B5EF4-FFF2-40B4-BE49-F238E27FC236}">
                <a16:creationId xmlns:a16="http://schemas.microsoft.com/office/drawing/2014/main" id="{8C5F21ED-BA8F-41FF-AF29-4BC2BB80A1D1}"/>
              </a:ext>
            </a:extLst>
          </p:cNvPr>
          <p:cNvSpPr/>
          <p:nvPr/>
        </p:nvSpPr>
        <p:spPr>
          <a:xfrm rot="10800000">
            <a:off x="8267699" y="3600433"/>
            <a:ext cx="878132" cy="652348"/>
          </a:xfrm>
          <a:prstGeom prst="triangl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F2FBE5BA-21FA-47CC-AB70-96592CB8CB6B}"/>
              </a:ext>
            </a:extLst>
          </p:cNvPr>
          <p:cNvSpPr txBox="1"/>
          <p:nvPr/>
        </p:nvSpPr>
        <p:spPr>
          <a:xfrm>
            <a:off x="3105608" y="3675120"/>
            <a:ext cx="75924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10%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055AD2C-D6BA-42F1-A117-D27F09122423}"/>
              </a:ext>
            </a:extLst>
          </p:cNvPr>
          <p:cNvSpPr txBox="1"/>
          <p:nvPr/>
        </p:nvSpPr>
        <p:spPr>
          <a:xfrm>
            <a:off x="4857353" y="3675120"/>
            <a:ext cx="75924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20%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F58D8C0C-C822-4664-9076-11B4732F3B95}"/>
              </a:ext>
            </a:extLst>
          </p:cNvPr>
          <p:cNvSpPr txBox="1"/>
          <p:nvPr/>
        </p:nvSpPr>
        <p:spPr>
          <a:xfrm>
            <a:off x="6609096" y="3675120"/>
            <a:ext cx="75924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30%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CC6AFE65-A1DA-41C8-8ABD-DB8AF1889FC8}"/>
              </a:ext>
            </a:extLst>
          </p:cNvPr>
          <p:cNvSpPr txBox="1"/>
          <p:nvPr/>
        </p:nvSpPr>
        <p:spPr>
          <a:xfrm>
            <a:off x="8327140" y="3675120"/>
            <a:ext cx="75924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40%</a:t>
            </a:r>
          </a:p>
        </p:txBody>
      </p:sp>
    </p:spTree>
    <p:extLst>
      <p:ext uri="{BB962C8B-B14F-4D97-AF65-F5344CB8AC3E}">
        <p14:creationId xmlns:p14="http://schemas.microsoft.com/office/powerpoint/2010/main" val="371886736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14</a:t>
            </a:fld>
            <a:endParaRPr lang="en-US" dirty="0"/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B1E4B1C0-1BE2-41BD-8955-D2E1DE3F8234}"/>
              </a:ext>
            </a:extLst>
          </p:cNvPr>
          <p:cNvCxnSpPr>
            <a:cxnSpLocks/>
          </p:cNvCxnSpPr>
          <p:nvPr/>
        </p:nvCxnSpPr>
        <p:spPr>
          <a:xfrm>
            <a:off x="0" y="1824008"/>
            <a:ext cx="4813300" cy="0"/>
          </a:xfrm>
          <a:prstGeom prst="straightConnector1">
            <a:avLst/>
          </a:prstGeom>
          <a:ln w="952500">
            <a:tailEnd type="stealth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Arrow Connector 51">
            <a:extLst>
              <a:ext uri="{FF2B5EF4-FFF2-40B4-BE49-F238E27FC236}">
                <a16:creationId xmlns:a16="http://schemas.microsoft.com/office/drawing/2014/main" id="{E39E757A-3522-40AF-9169-367A93879356}"/>
              </a:ext>
            </a:extLst>
          </p:cNvPr>
          <p:cNvCxnSpPr>
            <a:cxnSpLocks/>
          </p:cNvCxnSpPr>
          <p:nvPr/>
        </p:nvCxnSpPr>
        <p:spPr>
          <a:xfrm>
            <a:off x="0" y="2761870"/>
            <a:ext cx="4813300" cy="0"/>
          </a:xfrm>
          <a:prstGeom prst="straightConnector1">
            <a:avLst/>
          </a:prstGeom>
          <a:ln w="952500">
            <a:solidFill>
              <a:schemeClr val="accent2"/>
            </a:solidFill>
            <a:tailEnd type="stealth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5C628B1E-C2BC-4B87-9ECA-3B4DC66C33BE}"/>
              </a:ext>
            </a:extLst>
          </p:cNvPr>
          <p:cNvCxnSpPr>
            <a:cxnSpLocks/>
          </p:cNvCxnSpPr>
          <p:nvPr/>
        </p:nvCxnSpPr>
        <p:spPr>
          <a:xfrm>
            <a:off x="0" y="3699732"/>
            <a:ext cx="4813300" cy="0"/>
          </a:xfrm>
          <a:prstGeom prst="straightConnector1">
            <a:avLst/>
          </a:prstGeom>
          <a:ln w="952500">
            <a:solidFill>
              <a:schemeClr val="accent3"/>
            </a:solidFill>
            <a:tailEnd type="stealth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CA257A2E-B0F3-428C-806C-181B54EFFE29}"/>
              </a:ext>
            </a:extLst>
          </p:cNvPr>
          <p:cNvCxnSpPr>
            <a:cxnSpLocks/>
          </p:cNvCxnSpPr>
          <p:nvPr/>
        </p:nvCxnSpPr>
        <p:spPr>
          <a:xfrm>
            <a:off x="0" y="4637594"/>
            <a:ext cx="4813300" cy="0"/>
          </a:xfrm>
          <a:prstGeom prst="straightConnector1">
            <a:avLst/>
          </a:prstGeom>
          <a:ln w="952500">
            <a:solidFill>
              <a:schemeClr val="accent4"/>
            </a:solidFill>
            <a:tailEnd type="stealth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TextBox 54">
            <a:extLst>
              <a:ext uri="{FF2B5EF4-FFF2-40B4-BE49-F238E27FC236}">
                <a16:creationId xmlns:a16="http://schemas.microsoft.com/office/drawing/2014/main" id="{A150B8B6-BCCE-4A4B-82E8-CB6DC3BCE618}"/>
              </a:ext>
            </a:extLst>
          </p:cNvPr>
          <p:cNvSpPr txBox="1"/>
          <p:nvPr/>
        </p:nvSpPr>
        <p:spPr>
          <a:xfrm>
            <a:off x="5569055" y="1046372"/>
            <a:ext cx="531114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AA60F1E3-0C41-43B4-8A37-A1A4ED3B1466}"/>
              </a:ext>
            </a:extLst>
          </p:cNvPr>
          <p:cNvGrpSpPr/>
          <p:nvPr/>
        </p:nvGrpSpPr>
        <p:grpSpPr>
          <a:xfrm>
            <a:off x="5569055" y="3117533"/>
            <a:ext cx="5311140" cy="833818"/>
            <a:chOff x="6096000" y="1837935"/>
            <a:chExt cx="5311140" cy="833818"/>
          </a:xfrm>
        </p:grpSpPr>
        <p:grpSp>
          <p:nvGrpSpPr>
            <p:cNvPr id="57" name="Group 56">
              <a:extLst>
                <a:ext uri="{FF2B5EF4-FFF2-40B4-BE49-F238E27FC236}">
                  <a16:creationId xmlns:a16="http://schemas.microsoft.com/office/drawing/2014/main" id="{BBC77B9A-3222-4D37-B815-ADF20E5F09F4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77" name="Group 76">
                <a:extLst>
                  <a:ext uri="{FF2B5EF4-FFF2-40B4-BE49-F238E27FC236}">
                    <a16:creationId xmlns:a16="http://schemas.microsoft.com/office/drawing/2014/main" id="{7A0E0D3A-6180-45C1-89BF-ADBB6709B060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79" name="Oval 78">
                  <a:extLst>
                    <a:ext uri="{FF2B5EF4-FFF2-40B4-BE49-F238E27FC236}">
                      <a16:creationId xmlns:a16="http://schemas.microsoft.com/office/drawing/2014/main" id="{09370879-7951-4281-A8F8-9E8987839075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0" name="TextBox 79">
                  <a:extLst>
                    <a:ext uri="{FF2B5EF4-FFF2-40B4-BE49-F238E27FC236}">
                      <a16:creationId xmlns:a16="http://schemas.microsoft.com/office/drawing/2014/main" id="{A6596812-4064-43B1-BBD5-116D6075CC2E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01</a:t>
                  </a:r>
                </a:p>
              </p:txBody>
            </p:sp>
          </p:grpSp>
          <p:sp>
            <p:nvSpPr>
              <p:cNvPr id="78" name="TextBox 77">
                <a:extLst>
                  <a:ext uri="{FF2B5EF4-FFF2-40B4-BE49-F238E27FC236}">
                    <a16:creationId xmlns:a16="http://schemas.microsoft.com/office/drawing/2014/main" id="{DFFAEAA7-A021-495B-9668-AC7655B43CFF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58" name="Group 57">
              <a:extLst>
                <a:ext uri="{FF2B5EF4-FFF2-40B4-BE49-F238E27FC236}">
                  <a16:creationId xmlns:a16="http://schemas.microsoft.com/office/drawing/2014/main" id="{64CE0D3C-BF73-4081-9C20-BD070E979845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59" name="Group 58">
                <a:extLst>
                  <a:ext uri="{FF2B5EF4-FFF2-40B4-BE49-F238E27FC236}">
                    <a16:creationId xmlns:a16="http://schemas.microsoft.com/office/drawing/2014/main" id="{091230FC-2A51-480D-93D8-9F51D3FF2B41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67" name="Oval 66">
                  <a:extLst>
                    <a:ext uri="{FF2B5EF4-FFF2-40B4-BE49-F238E27FC236}">
                      <a16:creationId xmlns:a16="http://schemas.microsoft.com/office/drawing/2014/main" id="{1F938D82-0B82-4FD3-9DA7-C6C85FA8382D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3" name="TextBox 72">
                  <a:extLst>
                    <a:ext uri="{FF2B5EF4-FFF2-40B4-BE49-F238E27FC236}">
                      <a16:creationId xmlns:a16="http://schemas.microsoft.com/office/drawing/2014/main" id="{7B31EED6-91C1-4F53-9F2F-0A62F1B26242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02</a:t>
                  </a:r>
                </a:p>
              </p:txBody>
            </p:sp>
          </p:grp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9F8D8A49-5A25-4FEE-AE9D-68D3E65AE380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grpSp>
        <p:nvGrpSpPr>
          <p:cNvPr id="85" name="Group 84">
            <a:extLst>
              <a:ext uri="{FF2B5EF4-FFF2-40B4-BE49-F238E27FC236}">
                <a16:creationId xmlns:a16="http://schemas.microsoft.com/office/drawing/2014/main" id="{6DE2468E-13B7-45DC-BFA5-582EBA8D9EE1}"/>
              </a:ext>
            </a:extLst>
          </p:cNvPr>
          <p:cNvGrpSpPr/>
          <p:nvPr/>
        </p:nvGrpSpPr>
        <p:grpSpPr>
          <a:xfrm>
            <a:off x="5569055" y="4463301"/>
            <a:ext cx="5311140" cy="833818"/>
            <a:chOff x="6096000" y="1837935"/>
            <a:chExt cx="5311140" cy="833818"/>
          </a:xfrm>
        </p:grpSpPr>
        <p:grpSp>
          <p:nvGrpSpPr>
            <p:cNvPr id="86" name="Group 85">
              <a:extLst>
                <a:ext uri="{FF2B5EF4-FFF2-40B4-BE49-F238E27FC236}">
                  <a16:creationId xmlns:a16="http://schemas.microsoft.com/office/drawing/2014/main" id="{AF9613B6-28BD-47CC-A0A9-D19D4BFAE1A2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92" name="Group 91">
                <a:extLst>
                  <a:ext uri="{FF2B5EF4-FFF2-40B4-BE49-F238E27FC236}">
                    <a16:creationId xmlns:a16="http://schemas.microsoft.com/office/drawing/2014/main" id="{6504B3C7-BC98-4D64-88E6-6ADA7222732B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94" name="Oval 93">
                  <a:extLst>
                    <a:ext uri="{FF2B5EF4-FFF2-40B4-BE49-F238E27FC236}">
                      <a16:creationId xmlns:a16="http://schemas.microsoft.com/office/drawing/2014/main" id="{127D2E62-87EA-42AA-9E1A-45134B01B6FB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95" name="TextBox 94">
                  <a:extLst>
                    <a:ext uri="{FF2B5EF4-FFF2-40B4-BE49-F238E27FC236}">
                      <a16:creationId xmlns:a16="http://schemas.microsoft.com/office/drawing/2014/main" id="{C6C856F7-171B-4D41-BADB-1AFB4976DE26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03</a:t>
                  </a:r>
                </a:p>
              </p:txBody>
            </p:sp>
          </p:grpSp>
          <p:sp>
            <p:nvSpPr>
              <p:cNvPr id="93" name="TextBox 92">
                <a:extLst>
                  <a:ext uri="{FF2B5EF4-FFF2-40B4-BE49-F238E27FC236}">
                    <a16:creationId xmlns:a16="http://schemas.microsoft.com/office/drawing/2014/main" id="{41E8E321-B7D7-46EF-8F68-2600EAB77EDC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87" name="Group 86">
              <a:extLst>
                <a:ext uri="{FF2B5EF4-FFF2-40B4-BE49-F238E27FC236}">
                  <a16:creationId xmlns:a16="http://schemas.microsoft.com/office/drawing/2014/main" id="{E0F8FE03-8705-43E5-8483-A2D0DA44AC80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88" name="Group 87">
                <a:extLst>
                  <a:ext uri="{FF2B5EF4-FFF2-40B4-BE49-F238E27FC236}">
                    <a16:creationId xmlns:a16="http://schemas.microsoft.com/office/drawing/2014/main" id="{024E0E06-2F08-4E53-A34A-40082053A56F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90" name="Oval 89">
                  <a:extLst>
                    <a:ext uri="{FF2B5EF4-FFF2-40B4-BE49-F238E27FC236}">
                      <a16:creationId xmlns:a16="http://schemas.microsoft.com/office/drawing/2014/main" id="{DD7566B1-31A4-4800-96CA-640EE4C04377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91" name="TextBox 90">
                  <a:extLst>
                    <a:ext uri="{FF2B5EF4-FFF2-40B4-BE49-F238E27FC236}">
                      <a16:creationId xmlns:a16="http://schemas.microsoft.com/office/drawing/2014/main" id="{4417832C-F97F-487B-8599-01D3733DB8F0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04</a:t>
                  </a:r>
                </a:p>
              </p:txBody>
            </p:sp>
          </p:grpSp>
          <p:sp>
            <p:nvSpPr>
              <p:cNvPr id="89" name="TextBox 88">
                <a:extLst>
                  <a:ext uri="{FF2B5EF4-FFF2-40B4-BE49-F238E27FC236}">
                    <a16:creationId xmlns:a16="http://schemas.microsoft.com/office/drawing/2014/main" id="{8E761AF2-5730-4189-B81C-FEBCD0E7065A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sp>
        <p:nvSpPr>
          <p:cNvPr id="96" name="TextBox 95">
            <a:extLst>
              <a:ext uri="{FF2B5EF4-FFF2-40B4-BE49-F238E27FC236}">
                <a16:creationId xmlns:a16="http://schemas.microsoft.com/office/drawing/2014/main" id="{DB7CDC6A-A3FC-471D-8CF5-643B52FB9E51}"/>
              </a:ext>
            </a:extLst>
          </p:cNvPr>
          <p:cNvSpPr txBox="1"/>
          <p:nvPr/>
        </p:nvSpPr>
        <p:spPr>
          <a:xfrm>
            <a:off x="5569055" y="1824007"/>
            <a:ext cx="4267113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85F16CCD-2EAE-48CA-8A95-9172E36278E8}"/>
              </a:ext>
            </a:extLst>
          </p:cNvPr>
          <p:cNvSpPr txBox="1"/>
          <p:nvPr/>
        </p:nvSpPr>
        <p:spPr>
          <a:xfrm>
            <a:off x="1482281" y="1824007"/>
            <a:ext cx="90924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50%</a:t>
            </a:r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E4E90E35-1605-4E0D-92A7-165556027522}"/>
              </a:ext>
            </a:extLst>
          </p:cNvPr>
          <p:cNvSpPr txBox="1"/>
          <p:nvPr/>
        </p:nvSpPr>
        <p:spPr>
          <a:xfrm>
            <a:off x="1482281" y="2663237"/>
            <a:ext cx="90924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50%</a:t>
            </a:r>
          </a:p>
        </p:txBody>
      </p:sp>
      <p:sp>
        <p:nvSpPr>
          <p:cNvPr id="112" name="TextBox 111">
            <a:extLst>
              <a:ext uri="{FF2B5EF4-FFF2-40B4-BE49-F238E27FC236}">
                <a16:creationId xmlns:a16="http://schemas.microsoft.com/office/drawing/2014/main" id="{099248C3-89BB-4148-8FF0-02986598F67E}"/>
              </a:ext>
            </a:extLst>
          </p:cNvPr>
          <p:cNvSpPr txBox="1"/>
          <p:nvPr/>
        </p:nvSpPr>
        <p:spPr>
          <a:xfrm>
            <a:off x="1482281" y="3565745"/>
            <a:ext cx="90924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50%</a:t>
            </a:r>
          </a:p>
        </p:txBody>
      </p:sp>
      <p:sp>
        <p:nvSpPr>
          <p:cNvPr id="113" name="TextBox 112">
            <a:extLst>
              <a:ext uri="{FF2B5EF4-FFF2-40B4-BE49-F238E27FC236}">
                <a16:creationId xmlns:a16="http://schemas.microsoft.com/office/drawing/2014/main" id="{93CCBA9E-429C-46DE-A7C2-1F22B98AE0D2}"/>
              </a:ext>
            </a:extLst>
          </p:cNvPr>
          <p:cNvSpPr txBox="1"/>
          <p:nvPr/>
        </p:nvSpPr>
        <p:spPr>
          <a:xfrm>
            <a:off x="1482281" y="4440192"/>
            <a:ext cx="90924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50%</a:t>
            </a:r>
          </a:p>
        </p:txBody>
      </p:sp>
    </p:spTree>
    <p:extLst>
      <p:ext uri="{BB962C8B-B14F-4D97-AF65-F5344CB8AC3E}">
        <p14:creationId xmlns:p14="http://schemas.microsoft.com/office/powerpoint/2010/main" val="40620709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>
            <a:extLst>
              <a:ext uri="{FF2B5EF4-FFF2-40B4-BE49-F238E27FC236}">
                <a16:creationId xmlns:a16="http://schemas.microsoft.com/office/drawing/2014/main" id="{F3222C7E-A048-4DBE-BB93-7290F43577D7}"/>
              </a:ext>
            </a:extLst>
          </p:cNvPr>
          <p:cNvGrpSpPr/>
          <p:nvPr/>
        </p:nvGrpSpPr>
        <p:grpSpPr>
          <a:xfrm>
            <a:off x="665641" y="1994479"/>
            <a:ext cx="10860718" cy="1300834"/>
            <a:chOff x="651354" y="2044593"/>
            <a:chExt cx="10860718" cy="1300834"/>
          </a:xfrm>
        </p:grpSpPr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06AF3C28-1BBA-445A-91B8-AAF9EC6A547B}"/>
                </a:ext>
              </a:extLst>
            </p:cNvPr>
            <p:cNvSpPr txBox="1"/>
            <p:nvPr/>
          </p:nvSpPr>
          <p:spPr>
            <a:xfrm>
              <a:off x="9090305" y="2044593"/>
              <a:ext cx="173439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solidFill>
                    <a:schemeClr val="accent4"/>
                  </a:solidFill>
                  <a:latin typeface="Montserrat Light" panose="00000400000000000000" pitchFamily="50" charset="0"/>
                </a:rPr>
                <a:t>Step 02</a:t>
              </a:r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F96590F4-1695-483B-BDC1-BA5C8D2C7AA6}"/>
                </a:ext>
              </a:extLst>
            </p:cNvPr>
            <p:cNvSpPr txBox="1"/>
            <p:nvPr/>
          </p:nvSpPr>
          <p:spPr>
            <a:xfrm>
              <a:off x="9090305" y="2511609"/>
              <a:ext cx="2421767" cy="8338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Lorem Ipsum is simply dummy text typesetting Ipsum has been</a:t>
              </a:r>
            </a:p>
          </p:txBody>
        </p:sp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53F852D7-0AB5-421C-8697-6E4E250B69AB}"/>
                </a:ext>
              </a:extLst>
            </p:cNvPr>
            <p:cNvGrpSpPr/>
            <p:nvPr/>
          </p:nvGrpSpPr>
          <p:grpSpPr>
            <a:xfrm>
              <a:off x="651354" y="2044593"/>
              <a:ext cx="2421767" cy="1300834"/>
              <a:chOff x="1213329" y="2044593"/>
              <a:chExt cx="2421767" cy="1300834"/>
            </a:xfrm>
          </p:grpSpPr>
          <p:sp>
            <p:nvSpPr>
              <p:cNvPr id="43" name="TextBox 42">
                <a:extLst>
                  <a:ext uri="{FF2B5EF4-FFF2-40B4-BE49-F238E27FC236}">
                    <a16:creationId xmlns:a16="http://schemas.microsoft.com/office/drawing/2014/main" id="{410AC8EF-0D14-45FC-B04A-553D480089E6}"/>
                  </a:ext>
                </a:extLst>
              </p:cNvPr>
              <p:cNvSpPr txBox="1"/>
              <p:nvPr/>
            </p:nvSpPr>
            <p:spPr>
              <a:xfrm>
                <a:off x="1900697" y="2044593"/>
                <a:ext cx="1734399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2000" b="1" dirty="0">
                    <a:solidFill>
                      <a:schemeClr val="accent4"/>
                    </a:solidFill>
                    <a:latin typeface="Montserrat Light" panose="00000400000000000000" pitchFamily="50" charset="0"/>
                  </a:rPr>
                  <a:t>Step 01</a:t>
                </a:r>
              </a:p>
            </p:txBody>
          </p:sp>
          <p:sp>
            <p:nvSpPr>
              <p:cNvPr id="44" name="TextBox 43">
                <a:extLst>
                  <a:ext uri="{FF2B5EF4-FFF2-40B4-BE49-F238E27FC236}">
                    <a16:creationId xmlns:a16="http://schemas.microsoft.com/office/drawing/2014/main" id="{BE8488DB-7287-4769-9668-ED9404BF2793}"/>
                  </a:ext>
                </a:extLst>
              </p:cNvPr>
              <p:cNvSpPr txBox="1"/>
              <p:nvPr/>
            </p:nvSpPr>
            <p:spPr>
              <a:xfrm>
                <a:off x="1213329" y="2511609"/>
                <a:ext cx="2421767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13AA609D-6580-4037-9A32-7ACA8DCF3492}"/>
              </a:ext>
            </a:extLst>
          </p:cNvPr>
          <p:cNvGrpSpPr/>
          <p:nvPr/>
        </p:nvGrpSpPr>
        <p:grpSpPr>
          <a:xfrm>
            <a:off x="665641" y="4235758"/>
            <a:ext cx="10860718" cy="1300834"/>
            <a:chOff x="651354" y="2044593"/>
            <a:chExt cx="10860718" cy="1300834"/>
          </a:xfrm>
        </p:grpSpPr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677BB213-0B62-4235-9071-1545E85E6F19}"/>
                </a:ext>
              </a:extLst>
            </p:cNvPr>
            <p:cNvSpPr txBox="1"/>
            <p:nvPr/>
          </p:nvSpPr>
          <p:spPr>
            <a:xfrm>
              <a:off x="9090305" y="2044593"/>
              <a:ext cx="173439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solidFill>
                    <a:schemeClr val="accent4"/>
                  </a:solidFill>
                  <a:latin typeface="Montserrat Light" panose="00000400000000000000" pitchFamily="50" charset="0"/>
                </a:rPr>
                <a:t>Step 03</a:t>
              </a: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B77EEA66-2607-417C-BEFA-FA96D5E09A99}"/>
                </a:ext>
              </a:extLst>
            </p:cNvPr>
            <p:cNvSpPr txBox="1"/>
            <p:nvPr/>
          </p:nvSpPr>
          <p:spPr>
            <a:xfrm>
              <a:off x="9090305" y="2511609"/>
              <a:ext cx="2421767" cy="8338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Lorem Ipsum is simply dummy text typesetting Ipsum has been</a:t>
              </a:r>
            </a:p>
          </p:txBody>
        </p:sp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A2AD136D-5A27-40A8-BC72-E41050377DC5}"/>
                </a:ext>
              </a:extLst>
            </p:cNvPr>
            <p:cNvGrpSpPr/>
            <p:nvPr/>
          </p:nvGrpSpPr>
          <p:grpSpPr>
            <a:xfrm>
              <a:off x="651354" y="2044593"/>
              <a:ext cx="2421767" cy="1300834"/>
              <a:chOff x="1213329" y="2044593"/>
              <a:chExt cx="2421767" cy="1300834"/>
            </a:xfrm>
          </p:grpSpPr>
          <p:sp>
            <p:nvSpPr>
              <p:cNvPr id="49" name="TextBox 48">
                <a:extLst>
                  <a:ext uri="{FF2B5EF4-FFF2-40B4-BE49-F238E27FC236}">
                    <a16:creationId xmlns:a16="http://schemas.microsoft.com/office/drawing/2014/main" id="{B71DAFD5-6855-47AC-A70A-C86AF69BE303}"/>
                  </a:ext>
                </a:extLst>
              </p:cNvPr>
              <p:cNvSpPr txBox="1"/>
              <p:nvPr/>
            </p:nvSpPr>
            <p:spPr>
              <a:xfrm>
                <a:off x="1900697" y="2044593"/>
                <a:ext cx="1734399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2000" b="1" dirty="0">
                    <a:solidFill>
                      <a:schemeClr val="accent4"/>
                    </a:solidFill>
                    <a:latin typeface="Montserrat Light" panose="00000400000000000000" pitchFamily="50" charset="0"/>
                  </a:rPr>
                  <a:t>Step 04</a:t>
                </a:r>
              </a:p>
            </p:txBody>
          </p:sp>
          <p:sp>
            <p:nvSpPr>
              <p:cNvPr id="50" name="TextBox 49">
                <a:extLst>
                  <a:ext uri="{FF2B5EF4-FFF2-40B4-BE49-F238E27FC236}">
                    <a16:creationId xmlns:a16="http://schemas.microsoft.com/office/drawing/2014/main" id="{65299935-EA7A-4ED4-B52C-392FE9AB8626}"/>
                  </a:ext>
                </a:extLst>
              </p:cNvPr>
              <p:cNvSpPr txBox="1"/>
              <p:nvPr/>
            </p:nvSpPr>
            <p:spPr>
              <a:xfrm>
                <a:off x="1213329" y="2511609"/>
                <a:ext cx="2421767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</p:grpSp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15</a:t>
            </a:fld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ED38D81-3233-4EBC-B1F3-A1A46DC6F5E4}"/>
              </a:ext>
            </a:extLst>
          </p:cNvPr>
          <p:cNvSpPr txBox="1"/>
          <p:nvPr/>
        </p:nvSpPr>
        <p:spPr>
          <a:xfrm>
            <a:off x="0" y="407743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Process Infographic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D98A5C47-1073-49AE-898E-0F74E0218DF7}"/>
              </a:ext>
            </a:extLst>
          </p:cNvPr>
          <p:cNvSpPr/>
          <p:nvPr/>
        </p:nvSpPr>
        <p:spPr>
          <a:xfrm>
            <a:off x="4082989" y="1686095"/>
            <a:ext cx="4026022" cy="4026022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571500" dist="546100" dir="3120000" sx="92000" sy="92000" algn="l" rotWithShape="0">
              <a:prstClr val="black">
                <a:alpha val="1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D17F68EE-8660-478B-AFC7-7BEA0AB4CDCC}"/>
              </a:ext>
            </a:extLst>
          </p:cNvPr>
          <p:cNvSpPr/>
          <p:nvPr/>
        </p:nvSpPr>
        <p:spPr>
          <a:xfrm>
            <a:off x="4519704" y="2416180"/>
            <a:ext cx="3152592" cy="3152592"/>
          </a:xfrm>
          <a:prstGeom prst="ellipse">
            <a:avLst/>
          </a:prstGeom>
          <a:solidFill>
            <a:schemeClr val="accent3"/>
          </a:solidFill>
          <a:ln>
            <a:noFill/>
          </a:ln>
          <a:effectLst>
            <a:outerShdw dist="101600" dir="2160000" algn="l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6C8D03C6-8DA3-45C8-B932-02D8B12C53B8}"/>
              </a:ext>
            </a:extLst>
          </p:cNvPr>
          <p:cNvSpPr/>
          <p:nvPr/>
        </p:nvSpPr>
        <p:spPr>
          <a:xfrm>
            <a:off x="4956054" y="3124310"/>
            <a:ext cx="2279892" cy="2279892"/>
          </a:xfrm>
          <a:prstGeom prst="ellipse">
            <a:avLst/>
          </a:prstGeom>
          <a:solidFill>
            <a:schemeClr val="accent2"/>
          </a:solidFill>
          <a:ln>
            <a:noFill/>
          </a:ln>
          <a:effectLst>
            <a:outerShdw dist="101600" dir="2160000" algn="l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335813FC-1040-4326-B243-70F892196468}"/>
              </a:ext>
            </a:extLst>
          </p:cNvPr>
          <p:cNvSpPr/>
          <p:nvPr/>
        </p:nvSpPr>
        <p:spPr>
          <a:xfrm>
            <a:off x="5264843" y="3565178"/>
            <a:ext cx="1662314" cy="1662314"/>
          </a:xfrm>
          <a:prstGeom prst="ellipse">
            <a:avLst/>
          </a:prstGeom>
          <a:solidFill>
            <a:schemeClr val="accent1"/>
          </a:solidFill>
          <a:ln>
            <a:noFill/>
          </a:ln>
          <a:effectLst>
            <a:outerShdw dist="101600" dir="2160000" algn="l" rotWithShape="0">
              <a:prstClr val="black">
                <a:alpha val="15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8A332E85-D947-4A41-B4FB-4CDBFC4A6DC8}"/>
              </a:ext>
            </a:extLst>
          </p:cNvPr>
          <p:cNvGrpSpPr/>
          <p:nvPr/>
        </p:nvGrpSpPr>
        <p:grpSpPr>
          <a:xfrm>
            <a:off x="3397158" y="2644615"/>
            <a:ext cx="5397685" cy="2238375"/>
            <a:chOff x="3384365" y="2400300"/>
            <a:chExt cx="5397685" cy="2238375"/>
          </a:xfrm>
        </p:grpSpPr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DA27CAE8-10BB-4A99-BDFA-2D9487397831}"/>
                </a:ext>
              </a:extLst>
            </p:cNvPr>
            <p:cNvGrpSpPr/>
            <p:nvPr/>
          </p:nvGrpSpPr>
          <p:grpSpPr>
            <a:xfrm>
              <a:off x="6083207" y="2400300"/>
              <a:ext cx="2698843" cy="2238375"/>
              <a:chOff x="6083207" y="2400300"/>
              <a:chExt cx="2698843" cy="2238375"/>
            </a:xfrm>
          </p:grpSpPr>
          <p:cxnSp>
            <p:nvCxnSpPr>
              <p:cNvPr id="37" name="Straight Arrow Connector 36">
                <a:extLst>
                  <a:ext uri="{FF2B5EF4-FFF2-40B4-BE49-F238E27FC236}">
                    <a16:creationId xmlns:a16="http://schemas.microsoft.com/office/drawing/2014/main" id="{55B17B62-A91E-4A52-8249-4A13162D055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083207" y="2400300"/>
                <a:ext cx="2698843" cy="0"/>
              </a:xfrm>
              <a:prstGeom prst="straightConnector1">
                <a:avLst/>
              </a:prstGeom>
              <a:ln w="12700">
                <a:solidFill>
                  <a:schemeClr val="bg1">
                    <a:lumMod val="75000"/>
                  </a:schemeClr>
                </a:solidFill>
                <a:headEnd type="oval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8" name="Straight Arrow Connector 37">
                <a:extLst>
                  <a:ext uri="{FF2B5EF4-FFF2-40B4-BE49-F238E27FC236}">
                    <a16:creationId xmlns:a16="http://schemas.microsoft.com/office/drawing/2014/main" id="{FEF7395E-8064-4445-8C05-2BEFBC47E372}"/>
                  </a:ext>
                </a:extLst>
              </p:cNvPr>
              <p:cNvCxnSpPr/>
              <p:nvPr/>
            </p:nvCxnSpPr>
            <p:spPr>
              <a:xfrm>
                <a:off x="6935233" y="4638675"/>
                <a:ext cx="1846817" cy="0"/>
              </a:xfrm>
              <a:prstGeom prst="straightConnector1">
                <a:avLst/>
              </a:prstGeom>
              <a:ln w="12700">
                <a:solidFill>
                  <a:schemeClr val="bg1">
                    <a:lumMod val="75000"/>
                  </a:schemeClr>
                </a:solidFill>
                <a:headEnd type="oval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96341C5C-9DB8-4D8B-9D3D-459A4149E8FC}"/>
                </a:ext>
              </a:extLst>
            </p:cNvPr>
            <p:cNvGrpSpPr/>
            <p:nvPr/>
          </p:nvGrpSpPr>
          <p:grpSpPr>
            <a:xfrm>
              <a:off x="3384365" y="2400300"/>
              <a:ext cx="2698842" cy="2238375"/>
              <a:chOff x="6935233" y="2400300"/>
              <a:chExt cx="2698842" cy="2238375"/>
            </a:xfrm>
          </p:grpSpPr>
          <p:cxnSp>
            <p:nvCxnSpPr>
              <p:cNvPr id="34" name="Straight Arrow Connector 33">
                <a:extLst>
                  <a:ext uri="{FF2B5EF4-FFF2-40B4-BE49-F238E27FC236}">
                    <a16:creationId xmlns:a16="http://schemas.microsoft.com/office/drawing/2014/main" id="{0A07586B-7D41-4E47-96D1-234872A2BC9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935233" y="2400300"/>
                <a:ext cx="1263742" cy="0"/>
              </a:xfrm>
              <a:prstGeom prst="straightConnector1">
                <a:avLst/>
              </a:prstGeom>
              <a:ln w="12700">
                <a:solidFill>
                  <a:schemeClr val="bg1">
                    <a:lumMod val="75000"/>
                  </a:schemeClr>
                </a:solidFill>
                <a:headEnd type="triangle"/>
                <a:tailEnd type="oval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6" name="Straight Arrow Connector 35">
                <a:extLst>
                  <a:ext uri="{FF2B5EF4-FFF2-40B4-BE49-F238E27FC236}">
                    <a16:creationId xmlns:a16="http://schemas.microsoft.com/office/drawing/2014/main" id="{0CBC132C-84CA-4C4F-9CDD-6557DAF09E6B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935233" y="4638675"/>
                <a:ext cx="2698842" cy="0"/>
              </a:xfrm>
              <a:prstGeom prst="straightConnector1">
                <a:avLst/>
              </a:prstGeom>
              <a:ln w="12700">
                <a:solidFill>
                  <a:schemeClr val="bg1">
                    <a:lumMod val="75000"/>
                  </a:schemeClr>
                </a:solidFill>
                <a:headEnd type="triangle"/>
                <a:tailEnd type="oval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13532271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16</a:t>
            </a:fld>
            <a:endParaRPr lang="en-US" dirty="0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E838FE0B-5ACE-42A7-ACBD-21C67235B17B}"/>
              </a:ext>
            </a:extLst>
          </p:cNvPr>
          <p:cNvGrpSpPr/>
          <p:nvPr/>
        </p:nvGrpSpPr>
        <p:grpSpPr>
          <a:xfrm>
            <a:off x="1215352" y="1198133"/>
            <a:ext cx="3113752" cy="4076776"/>
            <a:chOff x="4539124" y="1920240"/>
            <a:chExt cx="3113752" cy="4076776"/>
          </a:xfrm>
        </p:grpSpPr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3F5DC783-13C7-45FA-8729-B13CB68FB691}"/>
                </a:ext>
              </a:extLst>
            </p:cNvPr>
            <p:cNvGrpSpPr/>
            <p:nvPr/>
          </p:nvGrpSpPr>
          <p:grpSpPr>
            <a:xfrm>
              <a:off x="4539124" y="1920240"/>
              <a:ext cx="3113752" cy="4076776"/>
              <a:chOff x="3153117" y="2473343"/>
              <a:chExt cx="2734454" cy="3580169"/>
            </a:xfrm>
          </p:grpSpPr>
          <p:sp>
            <p:nvSpPr>
              <p:cNvPr id="37" name="Shape 6">
                <a:extLst>
                  <a:ext uri="{FF2B5EF4-FFF2-40B4-BE49-F238E27FC236}">
                    <a16:creationId xmlns:a16="http://schemas.microsoft.com/office/drawing/2014/main" id="{9F698D24-500B-4CD6-BA3C-C3C3CEEB1782}"/>
                  </a:ext>
                </a:extLst>
              </p:cNvPr>
              <p:cNvSpPr/>
              <p:nvPr/>
            </p:nvSpPr>
            <p:spPr>
              <a:xfrm>
                <a:off x="3153117" y="4489000"/>
                <a:ext cx="2734454" cy="117713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solidFill>
                <a:schemeClr val="accent4">
                  <a:lumMod val="75000"/>
                </a:schemeClr>
              </a:solidFill>
              <a:ln w="12700">
                <a:miter lim="400000"/>
              </a:ln>
            </p:spPr>
            <p:txBody>
              <a:bodyPr lIns="0" tIns="0" rIns="0" bIns="0" anchor="ctr"/>
              <a:lstStyle/>
              <a:p>
                <a:pPr lvl="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</a:defRPr>
                </a:pPr>
                <a:endParaRPr/>
              </a:p>
            </p:txBody>
          </p:sp>
          <p:sp>
            <p:nvSpPr>
              <p:cNvPr id="38" name="Shape 7">
                <a:extLst>
                  <a:ext uri="{FF2B5EF4-FFF2-40B4-BE49-F238E27FC236}">
                    <a16:creationId xmlns:a16="http://schemas.microsoft.com/office/drawing/2014/main" id="{59E4D1C8-538F-4B40-BCAB-3EAD3FF7247D}"/>
                  </a:ext>
                </a:extLst>
              </p:cNvPr>
              <p:cNvSpPr/>
              <p:nvPr/>
            </p:nvSpPr>
            <p:spPr>
              <a:xfrm>
                <a:off x="3153117" y="5083687"/>
                <a:ext cx="2733465" cy="96982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8883"/>
                    </a:moveTo>
                    <a:cubicBezTo>
                      <a:pt x="171" y="15942"/>
                      <a:pt x="4940" y="21600"/>
                      <a:pt x="10799" y="21600"/>
                    </a:cubicBezTo>
                    <a:cubicBezTo>
                      <a:pt x="16679" y="21600"/>
                      <a:pt x="21462" y="15901"/>
                      <a:pt x="21600" y="8807"/>
                    </a:cubicBezTo>
                    <a:lnTo>
                      <a:pt x="21598" y="14"/>
                    </a:lnTo>
                    <a:cubicBezTo>
                      <a:pt x="21420" y="7065"/>
                      <a:pt x="16653" y="12715"/>
                      <a:pt x="10799" y="12715"/>
                    </a:cubicBezTo>
                    <a:cubicBezTo>
                      <a:pt x="4941" y="12715"/>
                      <a:pt x="172" y="7058"/>
                      <a:pt x="0" y="0"/>
                    </a:cubicBezTo>
                    <a:cubicBezTo>
                      <a:pt x="0" y="0"/>
                      <a:pt x="0" y="8883"/>
                      <a:pt x="0" y="8883"/>
                    </a:cubicBezTo>
                    <a:close/>
                  </a:path>
                </a:pathLst>
              </a:custGeom>
              <a:solidFill>
                <a:schemeClr val="accent4"/>
              </a:solidFill>
              <a:ln w="12700">
                <a:miter lim="400000"/>
              </a:ln>
              <a:effectLst>
                <a:outerShdw blurRad="304800" dist="228600" dir="5220000" sx="97000" sy="97000" algn="t" rotWithShape="0">
                  <a:prstClr val="black">
                    <a:alpha val="31000"/>
                  </a:prstClr>
                </a:outerShdw>
              </a:effectLst>
            </p:spPr>
            <p:txBody>
              <a:bodyPr lIns="0" tIns="0" rIns="0" bIns="0" anchor="ctr"/>
              <a:lstStyle/>
              <a:p>
                <a:pPr lvl="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</a:defRPr>
                </a:pPr>
                <a:endParaRPr/>
              </a:p>
            </p:txBody>
          </p:sp>
          <p:sp>
            <p:nvSpPr>
              <p:cNvPr id="39" name="Shape 6">
                <a:extLst>
                  <a:ext uri="{FF2B5EF4-FFF2-40B4-BE49-F238E27FC236}">
                    <a16:creationId xmlns:a16="http://schemas.microsoft.com/office/drawing/2014/main" id="{635A3C52-8A13-433B-9A95-B3FADB4E801A}"/>
                  </a:ext>
                </a:extLst>
              </p:cNvPr>
              <p:cNvSpPr/>
              <p:nvPr/>
            </p:nvSpPr>
            <p:spPr>
              <a:xfrm>
                <a:off x="3153117" y="3819155"/>
                <a:ext cx="2734454" cy="117713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 w="12700">
                <a:miter lim="400000"/>
              </a:ln>
            </p:spPr>
            <p:txBody>
              <a:bodyPr lIns="0" tIns="0" rIns="0" bIns="0" anchor="ctr"/>
              <a:lstStyle/>
              <a:p>
                <a:pPr lvl="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</a:defRPr>
                </a:pPr>
                <a:endParaRPr/>
              </a:p>
            </p:txBody>
          </p:sp>
          <p:sp>
            <p:nvSpPr>
              <p:cNvPr id="40" name="Shape 7">
                <a:extLst>
                  <a:ext uri="{FF2B5EF4-FFF2-40B4-BE49-F238E27FC236}">
                    <a16:creationId xmlns:a16="http://schemas.microsoft.com/office/drawing/2014/main" id="{B765236A-087C-4DD9-AFF0-7A2FC37100BE}"/>
                  </a:ext>
                </a:extLst>
              </p:cNvPr>
              <p:cNvSpPr/>
              <p:nvPr/>
            </p:nvSpPr>
            <p:spPr>
              <a:xfrm>
                <a:off x="3153117" y="4413842"/>
                <a:ext cx="2733465" cy="96982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8883"/>
                    </a:moveTo>
                    <a:cubicBezTo>
                      <a:pt x="171" y="15942"/>
                      <a:pt x="4940" y="21600"/>
                      <a:pt x="10799" y="21600"/>
                    </a:cubicBezTo>
                    <a:cubicBezTo>
                      <a:pt x="16679" y="21600"/>
                      <a:pt x="21462" y="15901"/>
                      <a:pt x="21600" y="8807"/>
                    </a:cubicBezTo>
                    <a:lnTo>
                      <a:pt x="21598" y="14"/>
                    </a:lnTo>
                    <a:cubicBezTo>
                      <a:pt x="21420" y="7065"/>
                      <a:pt x="16653" y="12715"/>
                      <a:pt x="10799" y="12715"/>
                    </a:cubicBezTo>
                    <a:cubicBezTo>
                      <a:pt x="4941" y="12715"/>
                      <a:pt x="172" y="7058"/>
                      <a:pt x="0" y="0"/>
                    </a:cubicBezTo>
                    <a:cubicBezTo>
                      <a:pt x="0" y="0"/>
                      <a:pt x="0" y="8883"/>
                      <a:pt x="0" y="8883"/>
                    </a:cubicBezTo>
                    <a:close/>
                  </a:path>
                </a:pathLst>
              </a:custGeom>
              <a:solidFill>
                <a:schemeClr val="accent3"/>
              </a:solidFill>
              <a:ln w="12700">
                <a:miter lim="400000"/>
              </a:ln>
              <a:effectLst>
                <a:outerShdw blurRad="139700" dist="63500" dir="5400000" algn="t" rotWithShape="0">
                  <a:prstClr val="black">
                    <a:alpha val="15000"/>
                  </a:prstClr>
                </a:outerShdw>
              </a:effectLst>
            </p:spPr>
            <p:txBody>
              <a:bodyPr lIns="0" tIns="0" rIns="0" bIns="0" anchor="ctr"/>
              <a:lstStyle/>
              <a:p>
                <a:pPr lvl="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</a:defRPr>
                </a:pPr>
                <a:endParaRPr/>
              </a:p>
            </p:txBody>
          </p:sp>
          <p:sp>
            <p:nvSpPr>
              <p:cNvPr id="41" name="Shape 6">
                <a:extLst>
                  <a:ext uri="{FF2B5EF4-FFF2-40B4-BE49-F238E27FC236}">
                    <a16:creationId xmlns:a16="http://schemas.microsoft.com/office/drawing/2014/main" id="{FF35A25A-C432-4E19-BA2B-A85CEF9A6EF1}"/>
                  </a:ext>
                </a:extLst>
              </p:cNvPr>
              <p:cNvSpPr/>
              <p:nvPr/>
            </p:nvSpPr>
            <p:spPr>
              <a:xfrm>
                <a:off x="3153117" y="3149310"/>
                <a:ext cx="2734454" cy="117713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12700">
                <a:miter lim="400000"/>
              </a:ln>
            </p:spPr>
            <p:txBody>
              <a:bodyPr lIns="0" tIns="0" rIns="0" bIns="0" anchor="ctr"/>
              <a:lstStyle/>
              <a:p>
                <a:pPr lvl="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</a:defRPr>
                </a:pPr>
                <a:endParaRPr/>
              </a:p>
            </p:txBody>
          </p:sp>
          <p:sp>
            <p:nvSpPr>
              <p:cNvPr id="42" name="Shape 7">
                <a:extLst>
                  <a:ext uri="{FF2B5EF4-FFF2-40B4-BE49-F238E27FC236}">
                    <a16:creationId xmlns:a16="http://schemas.microsoft.com/office/drawing/2014/main" id="{5756AB96-3B6D-4097-8EC1-01A78437B89E}"/>
                  </a:ext>
                </a:extLst>
              </p:cNvPr>
              <p:cNvSpPr/>
              <p:nvPr/>
            </p:nvSpPr>
            <p:spPr>
              <a:xfrm>
                <a:off x="3153117" y="3743997"/>
                <a:ext cx="2733465" cy="96982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8883"/>
                    </a:moveTo>
                    <a:cubicBezTo>
                      <a:pt x="171" y="15942"/>
                      <a:pt x="4940" y="21600"/>
                      <a:pt x="10799" y="21600"/>
                    </a:cubicBezTo>
                    <a:cubicBezTo>
                      <a:pt x="16679" y="21600"/>
                      <a:pt x="21462" y="15901"/>
                      <a:pt x="21600" y="8807"/>
                    </a:cubicBezTo>
                    <a:lnTo>
                      <a:pt x="21598" y="14"/>
                    </a:lnTo>
                    <a:cubicBezTo>
                      <a:pt x="21420" y="7065"/>
                      <a:pt x="16653" y="12715"/>
                      <a:pt x="10799" y="12715"/>
                    </a:cubicBezTo>
                    <a:cubicBezTo>
                      <a:pt x="4941" y="12715"/>
                      <a:pt x="172" y="7058"/>
                      <a:pt x="0" y="0"/>
                    </a:cubicBezTo>
                    <a:cubicBezTo>
                      <a:pt x="0" y="0"/>
                      <a:pt x="0" y="8883"/>
                      <a:pt x="0" y="8883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12700">
                <a:miter lim="400000"/>
              </a:ln>
              <a:effectLst>
                <a:outerShdw blurRad="139700" dist="63500" dir="5400000" algn="t" rotWithShape="0">
                  <a:prstClr val="black">
                    <a:alpha val="15000"/>
                  </a:prstClr>
                </a:outerShdw>
              </a:effectLst>
            </p:spPr>
            <p:txBody>
              <a:bodyPr lIns="0" tIns="0" rIns="0" bIns="0" anchor="ctr"/>
              <a:lstStyle/>
              <a:p>
                <a:pPr lvl="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</a:defRPr>
                </a:pPr>
                <a:endParaRPr/>
              </a:p>
            </p:txBody>
          </p:sp>
          <p:sp>
            <p:nvSpPr>
              <p:cNvPr id="43" name="Shape 6">
                <a:extLst>
                  <a:ext uri="{FF2B5EF4-FFF2-40B4-BE49-F238E27FC236}">
                    <a16:creationId xmlns:a16="http://schemas.microsoft.com/office/drawing/2014/main" id="{9E06ECEA-C56B-484A-9B22-818DDBB695B2}"/>
                  </a:ext>
                </a:extLst>
              </p:cNvPr>
              <p:cNvSpPr/>
              <p:nvPr/>
            </p:nvSpPr>
            <p:spPr>
              <a:xfrm>
                <a:off x="3153117" y="2473343"/>
                <a:ext cx="2734454" cy="117713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600" y="10800"/>
                    </a:moveTo>
                    <a:cubicBezTo>
                      <a:pt x="21600" y="16765"/>
                      <a:pt x="16765" y="21600"/>
                      <a:pt x="10800" y="21600"/>
                    </a:cubicBezTo>
                    <a:cubicBezTo>
                      <a:pt x="4835" y="21600"/>
                      <a:pt x="0" y="16765"/>
                      <a:pt x="0" y="10800"/>
                    </a:cubicBezTo>
                    <a:cubicBezTo>
                      <a:pt x="0" y="4835"/>
                      <a:pt x="4835" y="0"/>
                      <a:pt x="10800" y="0"/>
                    </a:cubicBezTo>
                    <a:cubicBezTo>
                      <a:pt x="16765" y="0"/>
                      <a:pt x="21600" y="4835"/>
                      <a:pt x="21600" y="10800"/>
                    </a:cubicBezTo>
                    <a:close/>
                  </a:path>
                </a:pathLst>
              </a:custGeom>
              <a:solidFill>
                <a:schemeClr val="accent1">
                  <a:lumMod val="40000"/>
                  <a:lumOff val="60000"/>
                </a:schemeClr>
              </a:solidFill>
              <a:ln w="12700">
                <a:miter lim="400000"/>
              </a:ln>
            </p:spPr>
            <p:txBody>
              <a:bodyPr lIns="0" tIns="0" rIns="0" bIns="0" anchor="ctr"/>
              <a:lstStyle/>
              <a:p>
                <a:pPr lvl="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</a:defRPr>
                </a:pPr>
                <a:endParaRPr/>
              </a:p>
            </p:txBody>
          </p:sp>
          <p:sp>
            <p:nvSpPr>
              <p:cNvPr id="44" name="Shape 7">
                <a:extLst>
                  <a:ext uri="{FF2B5EF4-FFF2-40B4-BE49-F238E27FC236}">
                    <a16:creationId xmlns:a16="http://schemas.microsoft.com/office/drawing/2014/main" id="{3104C13C-22DB-48D8-9C2A-DEBAE8F08581}"/>
                  </a:ext>
                </a:extLst>
              </p:cNvPr>
              <p:cNvSpPr/>
              <p:nvPr/>
            </p:nvSpPr>
            <p:spPr>
              <a:xfrm>
                <a:off x="3153117" y="3068030"/>
                <a:ext cx="2733465" cy="96982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0" y="8883"/>
                    </a:moveTo>
                    <a:cubicBezTo>
                      <a:pt x="171" y="15942"/>
                      <a:pt x="4940" y="21600"/>
                      <a:pt x="10799" y="21600"/>
                    </a:cubicBezTo>
                    <a:cubicBezTo>
                      <a:pt x="16679" y="21600"/>
                      <a:pt x="21462" y="15901"/>
                      <a:pt x="21600" y="8807"/>
                    </a:cubicBezTo>
                    <a:lnTo>
                      <a:pt x="21598" y="14"/>
                    </a:lnTo>
                    <a:cubicBezTo>
                      <a:pt x="21420" y="7065"/>
                      <a:pt x="16653" y="12715"/>
                      <a:pt x="10799" y="12715"/>
                    </a:cubicBezTo>
                    <a:cubicBezTo>
                      <a:pt x="4941" y="12715"/>
                      <a:pt x="172" y="7058"/>
                      <a:pt x="0" y="0"/>
                    </a:cubicBezTo>
                    <a:cubicBezTo>
                      <a:pt x="0" y="0"/>
                      <a:pt x="0" y="8883"/>
                      <a:pt x="0" y="8883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12700">
                <a:miter lim="400000"/>
              </a:ln>
              <a:effectLst>
                <a:outerShdw blurRad="139700" dist="63500" dir="5400000" algn="t" rotWithShape="0">
                  <a:prstClr val="black">
                    <a:alpha val="15000"/>
                  </a:prstClr>
                </a:outerShdw>
              </a:effectLst>
            </p:spPr>
            <p:txBody>
              <a:bodyPr lIns="0" tIns="0" rIns="0" bIns="0" anchor="ctr"/>
              <a:lstStyle/>
              <a:p>
                <a:pPr lvl="0">
                  <a:defRPr sz="3000">
                    <a:solidFill>
                      <a:srgbClr val="FFFFFF"/>
                    </a:solidFill>
                    <a:effectLst>
                      <a:outerShdw blurRad="38100" dist="12700" dir="5400000" rotWithShape="0">
                        <a:srgbClr val="000000">
                          <a:alpha val="50000"/>
                        </a:srgbClr>
                      </a:outerShdw>
                    </a:effectLst>
                  </a:defRPr>
                </a:pPr>
                <a:endParaRPr/>
              </a:p>
            </p:txBody>
          </p:sp>
        </p:grpSp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26535E10-4092-4A0C-9AB0-3C460632710B}"/>
                </a:ext>
              </a:extLst>
            </p:cNvPr>
            <p:cNvSpPr txBox="1"/>
            <p:nvPr/>
          </p:nvSpPr>
          <p:spPr>
            <a:xfrm>
              <a:off x="5617797" y="3318864"/>
              <a:ext cx="955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80%</a:t>
              </a:r>
            </a:p>
          </p:txBody>
        </p: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FF7BD7A8-AF22-4111-90F0-C65F4319C3EF}"/>
                </a:ext>
              </a:extLst>
            </p:cNvPr>
            <p:cNvSpPr txBox="1"/>
            <p:nvPr/>
          </p:nvSpPr>
          <p:spPr>
            <a:xfrm>
              <a:off x="5617797" y="4060878"/>
              <a:ext cx="955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70%</a:t>
              </a:r>
            </a:p>
          </p:txBody>
        </p:sp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A7E30439-57D3-4045-8BD6-25C351857885}"/>
                </a:ext>
              </a:extLst>
            </p:cNvPr>
            <p:cNvSpPr txBox="1"/>
            <p:nvPr/>
          </p:nvSpPr>
          <p:spPr>
            <a:xfrm>
              <a:off x="5617797" y="4832482"/>
              <a:ext cx="955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60%</a:t>
              </a:r>
            </a:p>
          </p:txBody>
        </p:sp>
        <p:sp>
          <p:nvSpPr>
            <p:cNvPr id="66" name="TextBox 65">
              <a:extLst>
                <a:ext uri="{FF2B5EF4-FFF2-40B4-BE49-F238E27FC236}">
                  <a16:creationId xmlns:a16="http://schemas.microsoft.com/office/drawing/2014/main" id="{789F5F5C-2314-4D38-9F9F-84D7953CB609}"/>
                </a:ext>
              </a:extLst>
            </p:cNvPr>
            <p:cNvSpPr txBox="1"/>
            <p:nvPr/>
          </p:nvSpPr>
          <p:spPr>
            <a:xfrm>
              <a:off x="5617797" y="5594976"/>
              <a:ext cx="955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50%</a:t>
              </a: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541F9487-218B-4380-AC61-0A0E4993C03D}"/>
              </a:ext>
            </a:extLst>
          </p:cNvPr>
          <p:cNvSpPr txBox="1"/>
          <p:nvPr/>
        </p:nvSpPr>
        <p:spPr>
          <a:xfrm>
            <a:off x="5569055" y="1046372"/>
            <a:ext cx="531114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7F862DA5-E79F-43C1-967E-E01CB7624818}"/>
              </a:ext>
            </a:extLst>
          </p:cNvPr>
          <p:cNvGrpSpPr/>
          <p:nvPr/>
        </p:nvGrpSpPr>
        <p:grpSpPr>
          <a:xfrm>
            <a:off x="5569055" y="3117533"/>
            <a:ext cx="5311140" cy="833818"/>
            <a:chOff x="6096000" y="1837935"/>
            <a:chExt cx="5311140" cy="833818"/>
          </a:xfrm>
        </p:grpSpPr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FCEE96BA-47E6-490C-92B6-CF356E2BB1F9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47" name="Group 46">
                <a:extLst>
                  <a:ext uri="{FF2B5EF4-FFF2-40B4-BE49-F238E27FC236}">
                    <a16:creationId xmlns:a16="http://schemas.microsoft.com/office/drawing/2014/main" id="{13221D3D-B1F4-4DBE-A973-79F0E7A4AF33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52" name="Oval 51">
                  <a:extLst>
                    <a:ext uri="{FF2B5EF4-FFF2-40B4-BE49-F238E27FC236}">
                      <a16:creationId xmlns:a16="http://schemas.microsoft.com/office/drawing/2014/main" id="{1952D759-53D7-429E-A4C3-98BBAC1A8A0A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53" name="TextBox 52">
                  <a:extLst>
                    <a:ext uri="{FF2B5EF4-FFF2-40B4-BE49-F238E27FC236}">
                      <a16:creationId xmlns:a16="http://schemas.microsoft.com/office/drawing/2014/main" id="{F5100BF9-05A5-499A-BE6A-47E0C25DBED3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01</a:t>
                  </a:r>
                </a:p>
              </p:txBody>
            </p:sp>
          </p:grp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1F0BAF7A-11B7-4ACD-9FD0-3C7E342BD372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C6C0FC70-DD1E-4576-B57C-63CE29F9C3B4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33" name="Group 32">
                <a:extLst>
                  <a:ext uri="{FF2B5EF4-FFF2-40B4-BE49-F238E27FC236}">
                    <a16:creationId xmlns:a16="http://schemas.microsoft.com/office/drawing/2014/main" id="{F3C4C8DD-9F9B-4F1A-AC35-74169E8F3EFD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45" name="Oval 44">
                  <a:extLst>
                    <a:ext uri="{FF2B5EF4-FFF2-40B4-BE49-F238E27FC236}">
                      <a16:creationId xmlns:a16="http://schemas.microsoft.com/office/drawing/2014/main" id="{5C845B3B-F7B2-444C-9BF3-3D6C0CA73DA5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46" name="TextBox 45">
                  <a:extLst>
                    <a:ext uri="{FF2B5EF4-FFF2-40B4-BE49-F238E27FC236}">
                      <a16:creationId xmlns:a16="http://schemas.microsoft.com/office/drawing/2014/main" id="{55EC2EB3-7D5A-44AF-A3BF-FA2786888317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02</a:t>
                  </a:r>
                </a:p>
              </p:txBody>
            </p:sp>
          </p:grp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F9C3B9B5-FFBF-4238-900F-B32BFBDF4039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33979932-FC83-4053-88F4-2E2C14DEF473}"/>
              </a:ext>
            </a:extLst>
          </p:cNvPr>
          <p:cNvGrpSpPr/>
          <p:nvPr/>
        </p:nvGrpSpPr>
        <p:grpSpPr>
          <a:xfrm>
            <a:off x="5569055" y="4463301"/>
            <a:ext cx="5311140" cy="833818"/>
            <a:chOff x="6096000" y="1837935"/>
            <a:chExt cx="5311140" cy="833818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B8D34F60-392F-4CAB-8586-B7FEEB141F00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72" name="Group 71">
                <a:extLst>
                  <a:ext uri="{FF2B5EF4-FFF2-40B4-BE49-F238E27FC236}">
                    <a16:creationId xmlns:a16="http://schemas.microsoft.com/office/drawing/2014/main" id="{F7FDC27F-AEC5-4F2D-8F8F-7446CDC439CD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74" name="Oval 73">
                  <a:extLst>
                    <a:ext uri="{FF2B5EF4-FFF2-40B4-BE49-F238E27FC236}">
                      <a16:creationId xmlns:a16="http://schemas.microsoft.com/office/drawing/2014/main" id="{17DCDC49-EBCF-4523-A5E3-4018170A3E16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5" name="TextBox 74">
                  <a:extLst>
                    <a:ext uri="{FF2B5EF4-FFF2-40B4-BE49-F238E27FC236}">
                      <a16:creationId xmlns:a16="http://schemas.microsoft.com/office/drawing/2014/main" id="{BC48CE64-7EA7-4922-9D04-B731E012C4A0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03</a:t>
                  </a:r>
                </a:p>
              </p:txBody>
            </p:sp>
          </p:grpSp>
          <p:sp>
            <p:nvSpPr>
              <p:cNvPr id="73" name="TextBox 72">
                <a:extLst>
                  <a:ext uri="{FF2B5EF4-FFF2-40B4-BE49-F238E27FC236}">
                    <a16:creationId xmlns:a16="http://schemas.microsoft.com/office/drawing/2014/main" id="{E9F69A96-109F-42B3-8A4D-9738B63EDF68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C5049368-23A5-413D-809A-AB6EA2454663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68" name="Group 67">
                <a:extLst>
                  <a:ext uri="{FF2B5EF4-FFF2-40B4-BE49-F238E27FC236}">
                    <a16:creationId xmlns:a16="http://schemas.microsoft.com/office/drawing/2014/main" id="{32A32694-1254-492E-9576-8EF55B823538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70" name="Oval 69">
                  <a:extLst>
                    <a:ext uri="{FF2B5EF4-FFF2-40B4-BE49-F238E27FC236}">
                      <a16:creationId xmlns:a16="http://schemas.microsoft.com/office/drawing/2014/main" id="{D528AEDC-077B-436E-80EC-D65653F660E8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1" name="TextBox 70">
                  <a:extLst>
                    <a:ext uri="{FF2B5EF4-FFF2-40B4-BE49-F238E27FC236}">
                      <a16:creationId xmlns:a16="http://schemas.microsoft.com/office/drawing/2014/main" id="{A17098DD-2E09-4908-9658-1AA77351D190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04</a:t>
                  </a:r>
                </a:p>
              </p:txBody>
            </p:sp>
          </p:grpSp>
          <p:sp>
            <p:nvSpPr>
              <p:cNvPr id="69" name="TextBox 68">
                <a:extLst>
                  <a:ext uri="{FF2B5EF4-FFF2-40B4-BE49-F238E27FC236}">
                    <a16:creationId xmlns:a16="http://schemas.microsoft.com/office/drawing/2014/main" id="{E2400C47-1333-4F9D-A85E-C8BCF76AB163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sp>
        <p:nvSpPr>
          <p:cNvPr id="76" name="TextBox 75">
            <a:extLst>
              <a:ext uri="{FF2B5EF4-FFF2-40B4-BE49-F238E27FC236}">
                <a16:creationId xmlns:a16="http://schemas.microsoft.com/office/drawing/2014/main" id="{43F493FF-0A01-4F3E-8903-128C41BA7B09}"/>
              </a:ext>
            </a:extLst>
          </p:cNvPr>
          <p:cNvSpPr txBox="1"/>
          <p:nvPr/>
        </p:nvSpPr>
        <p:spPr>
          <a:xfrm>
            <a:off x="5569055" y="1824007"/>
            <a:ext cx="4267113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</p:spTree>
    <p:extLst>
      <p:ext uri="{BB962C8B-B14F-4D97-AF65-F5344CB8AC3E}">
        <p14:creationId xmlns:p14="http://schemas.microsoft.com/office/powerpoint/2010/main" val="390126040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17</a:t>
            </a:fld>
            <a:endParaRPr lang="en-US" dirty="0"/>
          </a:p>
        </p:txBody>
      </p:sp>
      <p:grpSp>
        <p:nvGrpSpPr>
          <p:cNvPr id="128" name="Group 127">
            <a:extLst>
              <a:ext uri="{FF2B5EF4-FFF2-40B4-BE49-F238E27FC236}">
                <a16:creationId xmlns:a16="http://schemas.microsoft.com/office/drawing/2014/main" id="{BDEDB774-1479-4250-BEE4-39576CFD0E97}"/>
              </a:ext>
            </a:extLst>
          </p:cNvPr>
          <p:cNvGrpSpPr/>
          <p:nvPr/>
        </p:nvGrpSpPr>
        <p:grpSpPr>
          <a:xfrm>
            <a:off x="1047644" y="1209351"/>
            <a:ext cx="3795860" cy="4311852"/>
            <a:chOff x="4198070" y="1543180"/>
            <a:chExt cx="3795860" cy="4311852"/>
          </a:xfrm>
        </p:grpSpPr>
        <p:grpSp>
          <p:nvGrpSpPr>
            <p:cNvPr id="131" name="Group 130">
              <a:extLst>
                <a:ext uri="{FF2B5EF4-FFF2-40B4-BE49-F238E27FC236}">
                  <a16:creationId xmlns:a16="http://schemas.microsoft.com/office/drawing/2014/main" id="{9647A7C7-0637-491F-AED8-8F8ED3250912}"/>
                </a:ext>
              </a:extLst>
            </p:cNvPr>
            <p:cNvGrpSpPr/>
            <p:nvPr/>
          </p:nvGrpSpPr>
          <p:grpSpPr>
            <a:xfrm>
              <a:off x="4198070" y="1543180"/>
              <a:ext cx="3795860" cy="4311852"/>
              <a:chOff x="2627442" y="648905"/>
              <a:chExt cx="5243226" cy="5955966"/>
            </a:xfrm>
          </p:grpSpPr>
          <p:grpSp>
            <p:nvGrpSpPr>
              <p:cNvPr id="137" name="Group 136">
                <a:extLst>
                  <a:ext uri="{FF2B5EF4-FFF2-40B4-BE49-F238E27FC236}">
                    <a16:creationId xmlns:a16="http://schemas.microsoft.com/office/drawing/2014/main" id="{9276B196-D0D6-4523-907D-56C5312D4E53}"/>
                  </a:ext>
                </a:extLst>
              </p:cNvPr>
              <p:cNvGrpSpPr/>
              <p:nvPr/>
            </p:nvGrpSpPr>
            <p:grpSpPr>
              <a:xfrm>
                <a:off x="2627442" y="5184190"/>
                <a:ext cx="5243226" cy="1420681"/>
                <a:chOff x="3765162" y="3822344"/>
                <a:chExt cx="2400870" cy="650529"/>
              </a:xfrm>
              <a:effectLst>
                <a:outerShdw blurRad="304800" dist="127000" dir="3780000" sx="93000" sy="93000" algn="t" rotWithShape="0">
                  <a:prstClr val="black">
                    <a:alpha val="40000"/>
                  </a:prstClr>
                </a:outerShdw>
              </a:effectLst>
            </p:grpSpPr>
            <p:sp>
              <p:nvSpPr>
                <p:cNvPr id="153" name="Shape 2295">
                  <a:extLst>
                    <a:ext uri="{FF2B5EF4-FFF2-40B4-BE49-F238E27FC236}">
                      <a16:creationId xmlns:a16="http://schemas.microsoft.com/office/drawing/2014/main" id="{EFECE688-7403-4AE6-B216-FFC85718E7DF}"/>
                    </a:ext>
                  </a:extLst>
                </p:cNvPr>
                <p:cNvSpPr/>
                <p:nvPr/>
              </p:nvSpPr>
              <p:spPr>
                <a:xfrm>
                  <a:off x="3765162" y="3930766"/>
                  <a:ext cx="1528053" cy="542107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1715" y="0"/>
                      </a:moveTo>
                      <a:lnTo>
                        <a:pt x="0" y="9515"/>
                      </a:lnTo>
                      <a:lnTo>
                        <a:pt x="21600" y="21600"/>
                      </a:lnTo>
                      <a:lnTo>
                        <a:pt x="21131" y="10863"/>
                      </a:lnTo>
                      <a:cubicBezTo>
                        <a:pt x="21131" y="10863"/>
                        <a:pt x="1715" y="0"/>
                        <a:pt x="1715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4"/>
                    </a:gs>
                    <a:gs pos="100000">
                      <a:schemeClr val="accent4">
                        <a:lumMod val="75000"/>
                      </a:schemeClr>
                    </a:gs>
                  </a:gsLst>
                  <a:path path="shape">
                    <a:fillToRect l="91680" t="75432" r="8319" b="24567"/>
                  </a:path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  <p:sp>
              <p:nvSpPr>
                <p:cNvPr id="154" name="Shape 2296">
                  <a:extLst>
                    <a:ext uri="{FF2B5EF4-FFF2-40B4-BE49-F238E27FC236}">
                      <a16:creationId xmlns:a16="http://schemas.microsoft.com/office/drawing/2014/main" id="{3A644DC0-02CE-4491-9346-2FBB38C22252}"/>
                    </a:ext>
                  </a:extLst>
                </p:cNvPr>
                <p:cNvSpPr/>
                <p:nvPr/>
              </p:nvSpPr>
              <p:spPr>
                <a:xfrm>
                  <a:off x="5261376" y="3930766"/>
                  <a:ext cx="904656" cy="542107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18704" y="0"/>
                      </a:moveTo>
                      <a:lnTo>
                        <a:pt x="5" y="10862"/>
                      </a:lnTo>
                      <a:lnTo>
                        <a:pt x="0" y="10861"/>
                      </a:lnTo>
                      <a:lnTo>
                        <a:pt x="793" y="21600"/>
                      </a:lnTo>
                      <a:lnTo>
                        <a:pt x="21600" y="9513"/>
                      </a:lnTo>
                      <a:cubicBezTo>
                        <a:pt x="21600" y="9513"/>
                        <a:pt x="18704" y="0"/>
                        <a:pt x="18704" y="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100000">
                      <a:schemeClr val="accent4"/>
                    </a:gs>
                    <a:gs pos="0">
                      <a:schemeClr val="accent4">
                        <a:lumMod val="40000"/>
                        <a:lumOff val="60000"/>
                      </a:schemeClr>
                    </a:gs>
                  </a:gsLst>
                  <a:lin ang="2700000" scaled="1"/>
                  <a:tileRect/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  <p:sp>
              <p:nvSpPr>
                <p:cNvPr id="155" name="Shape 2297">
                  <a:extLst>
                    <a:ext uri="{FF2B5EF4-FFF2-40B4-BE49-F238E27FC236}">
                      <a16:creationId xmlns:a16="http://schemas.microsoft.com/office/drawing/2014/main" id="{483A18F6-F8EF-4E86-A951-48AC81197625}"/>
                    </a:ext>
                  </a:extLst>
                </p:cNvPr>
                <p:cNvSpPr/>
                <p:nvPr/>
              </p:nvSpPr>
              <p:spPr>
                <a:xfrm>
                  <a:off x="3889847" y="3822344"/>
                  <a:ext cx="2156856" cy="384531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0" y="6289"/>
                      </a:moveTo>
                      <a:lnTo>
                        <a:pt x="13755" y="21598"/>
                      </a:lnTo>
                      <a:lnTo>
                        <a:pt x="13757" y="21600"/>
                      </a:lnTo>
                      <a:lnTo>
                        <a:pt x="21600" y="6293"/>
                      </a:lnTo>
                      <a:lnTo>
                        <a:pt x="10800" y="0"/>
                      </a:lnTo>
                      <a:cubicBezTo>
                        <a:pt x="10800" y="0"/>
                        <a:pt x="0" y="6289"/>
                        <a:pt x="0" y="6289"/>
                      </a:cubicBezTo>
                      <a:close/>
                    </a:path>
                  </a:pathLst>
                </a:custGeom>
                <a:solidFill>
                  <a:schemeClr val="accent4">
                    <a:lumMod val="50000"/>
                  </a:schemeClr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</p:grpSp>
          <p:grpSp>
            <p:nvGrpSpPr>
              <p:cNvPr id="138" name="Group 137">
                <a:extLst>
                  <a:ext uri="{FF2B5EF4-FFF2-40B4-BE49-F238E27FC236}">
                    <a16:creationId xmlns:a16="http://schemas.microsoft.com/office/drawing/2014/main" id="{176CD142-763F-44F0-AEBD-874FF7B9353F}"/>
                  </a:ext>
                </a:extLst>
              </p:cNvPr>
              <p:cNvGrpSpPr/>
              <p:nvPr/>
            </p:nvGrpSpPr>
            <p:grpSpPr>
              <a:xfrm>
                <a:off x="2958936" y="4452483"/>
                <a:ext cx="4570849" cy="1362156"/>
                <a:chOff x="3916953" y="3487298"/>
                <a:chExt cx="2092989" cy="623731"/>
              </a:xfrm>
              <a:effectLst>
                <a:outerShdw blurRad="304800" dist="127000" dir="3780000" sx="93000" sy="93000" algn="t" rotWithShape="0">
                  <a:prstClr val="black">
                    <a:alpha val="40000"/>
                  </a:prstClr>
                </a:outerShdw>
              </a:effectLst>
            </p:grpSpPr>
            <p:sp>
              <p:nvSpPr>
                <p:cNvPr id="150" name="Shape 2301">
                  <a:extLst>
                    <a:ext uri="{FF2B5EF4-FFF2-40B4-BE49-F238E27FC236}">
                      <a16:creationId xmlns:a16="http://schemas.microsoft.com/office/drawing/2014/main" id="{50FA736E-6ED9-447C-82F7-B5E4D6F749A3}"/>
                    </a:ext>
                  </a:extLst>
                </p:cNvPr>
                <p:cNvSpPr/>
                <p:nvPr/>
              </p:nvSpPr>
              <p:spPr>
                <a:xfrm>
                  <a:off x="3916953" y="3553454"/>
                  <a:ext cx="1334323" cy="557575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21598"/>
                      </a:moveTo>
                      <a:lnTo>
                        <a:pt x="20941" y="8800"/>
                      </a:lnTo>
                      <a:lnTo>
                        <a:pt x="2410" y="0"/>
                      </a:lnTo>
                      <a:lnTo>
                        <a:pt x="0" y="11344"/>
                      </a:lnTo>
                      <a:lnTo>
                        <a:pt x="21598" y="21600"/>
                      </a:lnTo>
                      <a:cubicBezTo>
                        <a:pt x="21598" y="21600"/>
                        <a:pt x="21600" y="21598"/>
                        <a:pt x="21600" y="21598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3"/>
                    </a:gs>
                    <a:gs pos="100000">
                      <a:schemeClr val="accent3">
                        <a:lumMod val="75000"/>
                      </a:schemeClr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  <p:sp>
              <p:nvSpPr>
                <p:cNvPr id="151" name="Shape 2302">
                  <a:extLst>
                    <a:ext uri="{FF2B5EF4-FFF2-40B4-BE49-F238E27FC236}">
                      <a16:creationId xmlns:a16="http://schemas.microsoft.com/office/drawing/2014/main" id="{2BC95758-A30F-48E5-BA24-92335F84355D}"/>
                    </a:ext>
                  </a:extLst>
                </p:cNvPr>
                <p:cNvSpPr/>
                <p:nvPr/>
              </p:nvSpPr>
              <p:spPr>
                <a:xfrm>
                  <a:off x="5208270" y="3553454"/>
                  <a:ext cx="801672" cy="557348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0" y="8796"/>
                      </a:moveTo>
                      <a:lnTo>
                        <a:pt x="1097" y="21600"/>
                      </a:lnTo>
                      <a:lnTo>
                        <a:pt x="21600" y="11339"/>
                      </a:lnTo>
                      <a:lnTo>
                        <a:pt x="17593" y="0"/>
                      </a:lnTo>
                      <a:lnTo>
                        <a:pt x="10" y="8799"/>
                      </a:lnTo>
                      <a:cubicBezTo>
                        <a:pt x="10" y="8799"/>
                        <a:pt x="0" y="8796"/>
                        <a:pt x="0" y="879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100000">
                      <a:schemeClr val="accent3"/>
                    </a:gs>
                    <a:gs pos="0">
                      <a:schemeClr val="accent3">
                        <a:lumMod val="40000"/>
                        <a:lumOff val="60000"/>
                      </a:schemeClr>
                    </a:gs>
                  </a:gsLst>
                  <a:lin ang="2700000" scaled="1"/>
                  <a:tileRect/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  <p:sp>
              <p:nvSpPr>
                <p:cNvPr id="152" name="Shape 2303">
                  <a:extLst>
                    <a:ext uri="{FF2B5EF4-FFF2-40B4-BE49-F238E27FC236}">
                      <a16:creationId xmlns:a16="http://schemas.microsoft.com/office/drawing/2014/main" id="{17482DE7-E2ED-43BA-973A-22CE272AC510}"/>
                    </a:ext>
                  </a:extLst>
                </p:cNvPr>
                <p:cNvSpPr/>
                <p:nvPr/>
              </p:nvSpPr>
              <p:spPr>
                <a:xfrm>
                  <a:off x="4068742" y="3487298"/>
                  <a:ext cx="1797686" cy="296936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0" y="5071"/>
                      </a:moveTo>
                      <a:lnTo>
                        <a:pt x="13755" y="21595"/>
                      </a:lnTo>
                      <a:lnTo>
                        <a:pt x="13759" y="21600"/>
                      </a:lnTo>
                      <a:lnTo>
                        <a:pt x="21600" y="5084"/>
                      </a:lnTo>
                      <a:lnTo>
                        <a:pt x="11723" y="0"/>
                      </a:lnTo>
                      <a:cubicBezTo>
                        <a:pt x="11723" y="0"/>
                        <a:pt x="0" y="5071"/>
                        <a:pt x="0" y="5071"/>
                      </a:cubicBezTo>
                      <a:close/>
                    </a:path>
                  </a:pathLst>
                </a:custGeom>
                <a:solidFill>
                  <a:schemeClr val="accent3">
                    <a:lumMod val="50000"/>
                  </a:schemeClr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</p:grpSp>
          <p:grpSp>
            <p:nvGrpSpPr>
              <p:cNvPr id="139" name="Group 138">
                <a:extLst>
                  <a:ext uri="{FF2B5EF4-FFF2-40B4-BE49-F238E27FC236}">
                    <a16:creationId xmlns:a16="http://schemas.microsoft.com/office/drawing/2014/main" id="{1A2940FD-3B11-4242-96A3-4446713A88B6}"/>
                  </a:ext>
                </a:extLst>
              </p:cNvPr>
              <p:cNvGrpSpPr/>
              <p:nvPr/>
            </p:nvGrpSpPr>
            <p:grpSpPr>
              <a:xfrm>
                <a:off x="3361461" y="3605572"/>
                <a:ext cx="3789515" cy="1315753"/>
                <a:chOff x="4101269" y="3113244"/>
                <a:chExt cx="1735217" cy="602483"/>
              </a:xfrm>
              <a:effectLst>
                <a:outerShdw blurRad="304800" dist="127000" dir="3780000" sx="93000" sy="93000" algn="t" rotWithShape="0">
                  <a:prstClr val="black">
                    <a:alpha val="40000"/>
                  </a:prstClr>
                </a:outerShdw>
              </a:effectLst>
            </p:grpSpPr>
            <p:sp>
              <p:nvSpPr>
                <p:cNvPr id="147" name="Shape 2307">
                  <a:extLst>
                    <a:ext uri="{FF2B5EF4-FFF2-40B4-BE49-F238E27FC236}">
                      <a16:creationId xmlns:a16="http://schemas.microsoft.com/office/drawing/2014/main" id="{EAED1D91-A1CA-4A95-B03C-FDCD959006D4}"/>
                    </a:ext>
                  </a:extLst>
                </p:cNvPr>
                <p:cNvSpPr/>
                <p:nvPr/>
              </p:nvSpPr>
              <p:spPr>
                <a:xfrm>
                  <a:off x="4101269" y="3195664"/>
                  <a:ext cx="1105725" cy="519571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0784" y="7507"/>
                      </a:moveTo>
                      <a:lnTo>
                        <a:pt x="20774" y="7514"/>
                      </a:lnTo>
                      <a:lnTo>
                        <a:pt x="2980" y="0"/>
                      </a:lnTo>
                      <a:lnTo>
                        <a:pt x="0" y="12478"/>
                      </a:lnTo>
                      <a:lnTo>
                        <a:pt x="21600" y="21600"/>
                      </a:lnTo>
                      <a:cubicBezTo>
                        <a:pt x="21600" y="21600"/>
                        <a:pt x="20784" y="7507"/>
                        <a:pt x="20784" y="7507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100000">
                      <a:schemeClr val="accent2">
                        <a:lumMod val="75000"/>
                      </a:schemeClr>
                    </a:gs>
                    <a:gs pos="0">
                      <a:schemeClr val="accent2"/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  <p:sp>
              <p:nvSpPr>
                <p:cNvPr id="148" name="Shape 2308">
                  <a:extLst>
                    <a:ext uri="{FF2B5EF4-FFF2-40B4-BE49-F238E27FC236}">
                      <a16:creationId xmlns:a16="http://schemas.microsoft.com/office/drawing/2014/main" id="{6F986249-5BF9-4E56-A87F-28634AC3920E}"/>
                    </a:ext>
                  </a:extLst>
                </p:cNvPr>
                <p:cNvSpPr/>
                <p:nvPr/>
              </p:nvSpPr>
              <p:spPr>
                <a:xfrm>
                  <a:off x="5163797" y="3195664"/>
                  <a:ext cx="672689" cy="520063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1341" y="21590"/>
                      </a:moveTo>
                      <a:lnTo>
                        <a:pt x="1382" y="21600"/>
                      </a:lnTo>
                      <a:lnTo>
                        <a:pt x="21600" y="12501"/>
                      </a:lnTo>
                      <a:lnTo>
                        <a:pt x="16687" y="0"/>
                      </a:lnTo>
                      <a:lnTo>
                        <a:pt x="0" y="7510"/>
                      </a:lnTo>
                      <a:cubicBezTo>
                        <a:pt x="0" y="7510"/>
                        <a:pt x="1341" y="21590"/>
                        <a:pt x="1341" y="21590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100000">
                      <a:schemeClr val="accent2"/>
                    </a:gs>
                    <a:gs pos="0">
                      <a:schemeClr val="accent2">
                        <a:lumMod val="40000"/>
                        <a:lumOff val="60000"/>
                      </a:schemeClr>
                    </a:gs>
                  </a:gsLst>
                  <a:lin ang="2700000" scaled="1"/>
                  <a:tileRect/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  <p:sp>
              <p:nvSpPr>
                <p:cNvPr id="149" name="Shape 2309">
                  <a:extLst>
                    <a:ext uri="{FF2B5EF4-FFF2-40B4-BE49-F238E27FC236}">
                      <a16:creationId xmlns:a16="http://schemas.microsoft.com/office/drawing/2014/main" id="{15C0BC98-F248-4C62-B919-953CB119AD28}"/>
                    </a:ext>
                  </a:extLst>
                </p:cNvPr>
                <p:cNvSpPr/>
                <p:nvPr/>
              </p:nvSpPr>
              <p:spPr>
                <a:xfrm>
                  <a:off x="4253059" y="3113244"/>
                  <a:ext cx="1431066" cy="267519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0" y="7006"/>
                      </a:moveTo>
                      <a:lnTo>
                        <a:pt x="13748" y="21600"/>
                      </a:lnTo>
                      <a:lnTo>
                        <a:pt x="13756" y="21586"/>
                      </a:lnTo>
                      <a:lnTo>
                        <a:pt x="21600" y="6986"/>
                      </a:lnTo>
                      <a:lnTo>
                        <a:pt x="11085" y="0"/>
                      </a:lnTo>
                      <a:cubicBezTo>
                        <a:pt x="11085" y="0"/>
                        <a:pt x="0" y="7006"/>
                        <a:pt x="0" y="7006"/>
                      </a:cubicBezTo>
                      <a:close/>
                    </a:path>
                  </a:pathLst>
                </a:custGeom>
                <a:solidFill>
                  <a:schemeClr val="accent2">
                    <a:lumMod val="50000"/>
                  </a:schemeClr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</p:grpSp>
          <p:grpSp>
            <p:nvGrpSpPr>
              <p:cNvPr id="140" name="Group 139">
                <a:extLst>
                  <a:ext uri="{FF2B5EF4-FFF2-40B4-BE49-F238E27FC236}">
                    <a16:creationId xmlns:a16="http://schemas.microsoft.com/office/drawing/2014/main" id="{B1AE1F0F-D4D8-48CD-B7FA-573D61EF557E}"/>
                  </a:ext>
                </a:extLst>
              </p:cNvPr>
              <p:cNvGrpSpPr/>
              <p:nvPr/>
            </p:nvGrpSpPr>
            <p:grpSpPr>
              <a:xfrm>
                <a:off x="3763985" y="2691560"/>
                <a:ext cx="2984779" cy="1306011"/>
                <a:chOff x="4285584" y="2712085"/>
                <a:chExt cx="1366728" cy="598022"/>
              </a:xfrm>
              <a:effectLst>
                <a:outerShdw blurRad="304800" dist="127000" dir="3780000" sx="93000" sy="93000" algn="t" rotWithShape="0">
                  <a:prstClr val="black">
                    <a:alpha val="40000"/>
                  </a:prstClr>
                </a:outerShdw>
              </a:effectLst>
            </p:grpSpPr>
            <p:sp>
              <p:nvSpPr>
                <p:cNvPr id="144" name="Shape 2313">
                  <a:extLst>
                    <a:ext uri="{FF2B5EF4-FFF2-40B4-BE49-F238E27FC236}">
                      <a16:creationId xmlns:a16="http://schemas.microsoft.com/office/drawing/2014/main" id="{665622B7-F146-4C5A-A82E-265659C72E61}"/>
                    </a:ext>
                  </a:extLst>
                </p:cNvPr>
                <p:cNvSpPr/>
                <p:nvPr/>
              </p:nvSpPr>
              <p:spPr>
                <a:xfrm>
                  <a:off x="4285584" y="2766295"/>
                  <a:ext cx="871007" cy="543812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21586"/>
                      </a:moveTo>
                      <a:lnTo>
                        <a:pt x="20322" y="4972"/>
                      </a:lnTo>
                      <a:lnTo>
                        <a:pt x="4679" y="0"/>
                      </a:lnTo>
                      <a:lnTo>
                        <a:pt x="0" y="14743"/>
                      </a:lnTo>
                      <a:lnTo>
                        <a:pt x="21574" y="21600"/>
                      </a:lnTo>
                      <a:cubicBezTo>
                        <a:pt x="21574" y="21600"/>
                        <a:pt x="21600" y="21586"/>
                        <a:pt x="21600" y="21586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1"/>
                    </a:gs>
                    <a:gs pos="100000">
                      <a:schemeClr val="accent1">
                        <a:lumMod val="75000"/>
                      </a:schemeClr>
                    </a:gs>
                  </a:gsLst>
                  <a:path path="circle">
                    <a:fillToRect l="100000" t="100000"/>
                  </a:path>
                  <a:tileRect r="-100000" b="-100000"/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  <p:sp>
              <p:nvSpPr>
                <p:cNvPr id="145" name="Shape 2314">
                  <a:extLst>
                    <a:ext uri="{FF2B5EF4-FFF2-40B4-BE49-F238E27FC236}">
                      <a16:creationId xmlns:a16="http://schemas.microsoft.com/office/drawing/2014/main" id="{90E0A32F-9A84-43F3-B201-93F5C0062EB8}"/>
                    </a:ext>
                  </a:extLst>
                </p:cNvPr>
                <p:cNvSpPr/>
                <p:nvPr/>
              </p:nvSpPr>
              <p:spPr>
                <a:xfrm>
                  <a:off x="5104165" y="2766295"/>
                  <a:ext cx="548147" cy="543417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0" y="4974"/>
                      </a:moveTo>
                      <a:lnTo>
                        <a:pt x="2031" y="21600"/>
                      </a:lnTo>
                      <a:lnTo>
                        <a:pt x="21600" y="14732"/>
                      </a:lnTo>
                      <a:lnTo>
                        <a:pt x="14176" y="0"/>
                      </a:lnTo>
                      <a:lnTo>
                        <a:pt x="3" y="4975"/>
                      </a:lnTo>
                      <a:cubicBezTo>
                        <a:pt x="3" y="4975"/>
                        <a:pt x="0" y="4974"/>
                        <a:pt x="0" y="4974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100000">
                      <a:schemeClr val="accent1"/>
                    </a:gs>
                    <a:gs pos="0">
                      <a:schemeClr val="accent1">
                        <a:lumMod val="40000"/>
                        <a:lumOff val="60000"/>
                      </a:schemeClr>
                    </a:gs>
                  </a:gsLst>
                  <a:lin ang="2700000" scaled="1"/>
                  <a:tileRect/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  <p:sp>
              <p:nvSpPr>
                <p:cNvPr id="146" name="Shape 2315">
                  <a:extLst>
                    <a:ext uri="{FF2B5EF4-FFF2-40B4-BE49-F238E27FC236}">
                      <a16:creationId xmlns:a16="http://schemas.microsoft.com/office/drawing/2014/main" id="{F57F66F5-5464-4F96-9EA0-31CD8FA6470E}"/>
                    </a:ext>
                  </a:extLst>
                </p:cNvPr>
                <p:cNvSpPr/>
                <p:nvPr/>
              </p:nvSpPr>
              <p:spPr>
                <a:xfrm>
                  <a:off x="4469900" y="2712085"/>
                  <a:ext cx="990530" cy="178691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0" y="6467"/>
                      </a:moveTo>
                      <a:lnTo>
                        <a:pt x="13755" y="21598"/>
                      </a:lnTo>
                      <a:lnTo>
                        <a:pt x="13757" y="21600"/>
                      </a:lnTo>
                      <a:lnTo>
                        <a:pt x="21600" y="6471"/>
                      </a:lnTo>
                      <a:lnTo>
                        <a:pt x="10798" y="0"/>
                      </a:lnTo>
                      <a:cubicBezTo>
                        <a:pt x="10798" y="0"/>
                        <a:pt x="0" y="6467"/>
                        <a:pt x="0" y="6467"/>
                      </a:cubicBezTo>
                      <a:close/>
                    </a:path>
                  </a:pathLst>
                </a:custGeom>
                <a:solidFill>
                  <a:schemeClr val="accent1">
                    <a:lumMod val="50000"/>
                  </a:schemeClr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</p:grpSp>
          <p:grpSp>
            <p:nvGrpSpPr>
              <p:cNvPr id="141" name="Group 140">
                <a:extLst>
                  <a:ext uri="{FF2B5EF4-FFF2-40B4-BE49-F238E27FC236}">
                    <a16:creationId xmlns:a16="http://schemas.microsoft.com/office/drawing/2014/main" id="{D7D39A14-364C-4D47-BB35-B94977AFF84E}"/>
                  </a:ext>
                </a:extLst>
              </p:cNvPr>
              <p:cNvGrpSpPr/>
              <p:nvPr/>
            </p:nvGrpSpPr>
            <p:grpSpPr>
              <a:xfrm>
                <a:off x="4237545" y="648905"/>
                <a:ext cx="2033675" cy="2254651"/>
                <a:chOff x="2644969" y="1790504"/>
                <a:chExt cx="931219" cy="1032404"/>
              </a:xfrm>
              <a:effectLst>
                <a:outerShdw blurRad="304800" dist="127000" dir="3780000" sx="93000" sy="93000" algn="t" rotWithShape="0">
                  <a:prstClr val="black">
                    <a:alpha val="40000"/>
                  </a:prstClr>
                </a:outerShdw>
              </a:effectLst>
            </p:grpSpPr>
            <p:sp>
              <p:nvSpPr>
                <p:cNvPr id="142" name="Shape 2319">
                  <a:extLst>
                    <a:ext uri="{FF2B5EF4-FFF2-40B4-BE49-F238E27FC236}">
                      <a16:creationId xmlns:a16="http://schemas.microsoft.com/office/drawing/2014/main" id="{7130A2F6-F0B4-4C05-8905-B0EE37DDD833}"/>
                    </a:ext>
                  </a:extLst>
                </p:cNvPr>
                <p:cNvSpPr/>
                <p:nvPr/>
              </p:nvSpPr>
              <p:spPr>
                <a:xfrm>
                  <a:off x="2644969" y="1790504"/>
                  <a:ext cx="592291" cy="103240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21599"/>
                      </a:moveTo>
                      <a:lnTo>
                        <a:pt x="16960" y="0"/>
                      </a:lnTo>
                      <a:lnTo>
                        <a:pt x="0" y="19142"/>
                      </a:lnTo>
                      <a:lnTo>
                        <a:pt x="21594" y="21600"/>
                      </a:lnTo>
                      <a:cubicBezTo>
                        <a:pt x="21594" y="21600"/>
                        <a:pt x="21600" y="21599"/>
                        <a:pt x="21600" y="21599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0">
                      <a:schemeClr val="accent2"/>
                    </a:gs>
                    <a:gs pos="100000">
                      <a:schemeClr val="accent2">
                        <a:lumMod val="75000"/>
                      </a:schemeClr>
                    </a:gs>
                  </a:gsLst>
                  <a:path path="shape">
                    <a:fillToRect l="43552" t="22844" r="56447" b="77155"/>
                  </a:path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  <p:sp>
              <p:nvSpPr>
                <p:cNvPr id="143" name="Shape 2320">
                  <a:extLst>
                    <a:ext uri="{FF2B5EF4-FFF2-40B4-BE49-F238E27FC236}">
                      <a16:creationId xmlns:a16="http://schemas.microsoft.com/office/drawing/2014/main" id="{8BC242E3-7A5A-4712-8448-C67564A9C16A}"/>
                    </a:ext>
                  </a:extLst>
                </p:cNvPr>
                <p:cNvSpPr/>
                <p:nvPr/>
              </p:nvSpPr>
              <p:spPr>
                <a:xfrm>
                  <a:off x="3111180" y="1790504"/>
                  <a:ext cx="465008" cy="1032346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extrusionOk="0">
                      <a:moveTo>
                        <a:pt x="21600" y="19141"/>
                      </a:moveTo>
                      <a:lnTo>
                        <a:pt x="0" y="0"/>
                      </a:lnTo>
                      <a:lnTo>
                        <a:pt x="5911" y="21600"/>
                      </a:lnTo>
                      <a:cubicBezTo>
                        <a:pt x="5911" y="21600"/>
                        <a:pt x="21600" y="19141"/>
                        <a:pt x="21600" y="19141"/>
                      </a:cubicBezTo>
                      <a:close/>
                    </a:path>
                  </a:pathLst>
                </a:custGeom>
                <a:gradFill flip="none" rotWithShape="1">
                  <a:gsLst>
                    <a:gs pos="100000">
                      <a:schemeClr val="accent2">
                        <a:lumMod val="75000"/>
                      </a:schemeClr>
                    </a:gs>
                    <a:gs pos="0">
                      <a:schemeClr val="accent2">
                        <a:lumMod val="60000"/>
                        <a:lumOff val="40000"/>
                      </a:schemeClr>
                    </a:gs>
                  </a:gsLst>
                  <a:lin ang="2700000" scaled="1"/>
                  <a:tileRect/>
                </a:gradFill>
                <a:ln w="12700" cap="flat">
                  <a:noFill/>
                  <a:miter lim="400000"/>
                </a:ln>
                <a:effectLst/>
              </p:spPr>
              <p:txBody>
                <a:bodyPr wrap="square" lIns="38100" tIns="38100" rIns="38100" bIns="38100" numCol="1" anchor="ctr">
                  <a:noAutofit/>
                </a:bodyPr>
                <a:lstStyle/>
                <a:p>
                  <a:pPr lvl="0" algn="ctr" defTabSz="457200">
                    <a:lnSpc>
                      <a:spcPct val="100000"/>
                    </a:lnSpc>
                    <a:defRPr sz="3000" b="0">
                      <a:solidFill>
                        <a:srgbClr val="FFFFFF"/>
                      </a:solidFill>
                      <a:effectLst>
                        <a:outerShdw blurRad="38100" dist="12700" dir="5400000" rotWithShape="0">
                          <a:srgbClr val="000000">
                            <a:alpha val="50000"/>
                          </a:srgbClr>
                        </a:outerShdw>
                      </a:effectLst>
                      <a:latin typeface="Gill Sans"/>
                      <a:ea typeface="Gill Sans"/>
                      <a:cs typeface="Gill Sans"/>
                      <a:sym typeface="Gill Sans"/>
                    </a:defRPr>
                  </a:pPr>
                  <a:endParaRPr sz="900">
                    <a:latin typeface="Lato" charset="0"/>
                    <a:ea typeface="Lato" charset="0"/>
                    <a:cs typeface="Lato" charset="0"/>
                  </a:endParaRPr>
                </a:p>
              </p:txBody>
            </p:sp>
          </p:grpSp>
        </p:grpSp>
        <p:sp>
          <p:nvSpPr>
            <p:cNvPr id="132" name="TextBox 131">
              <a:extLst>
                <a:ext uri="{FF2B5EF4-FFF2-40B4-BE49-F238E27FC236}">
                  <a16:creationId xmlns:a16="http://schemas.microsoft.com/office/drawing/2014/main" id="{F04CF456-6FEC-4E36-829B-007DF80705ED}"/>
                </a:ext>
              </a:extLst>
            </p:cNvPr>
            <p:cNvSpPr txBox="1"/>
            <p:nvPr/>
          </p:nvSpPr>
          <p:spPr>
            <a:xfrm rot="699884">
              <a:off x="5257310" y="3370907"/>
              <a:ext cx="955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80%</a:t>
              </a:r>
            </a:p>
          </p:txBody>
        </p: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4020E4D0-B8EA-420D-A3FA-A59CA9FCB4C1}"/>
                </a:ext>
              </a:extLst>
            </p:cNvPr>
            <p:cNvSpPr txBox="1"/>
            <p:nvPr/>
          </p:nvSpPr>
          <p:spPr>
            <a:xfrm rot="699884">
              <a:off x="5116939" y="4049508"/>
              <a:ext cx="955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70%</a:t>
              </a:r>
            </a:p>
          </p:txBody>
        </p: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CA4FE303-8D30-4FE8-8CD8-A56D645C6FB1}"/>
                </a:ext>
              </a:extLst>
            </p:cNvPr>
            <p:cNvSpPr txBox="1"/>
            <p:nvPr/>
          </p:nvSpPr>
          <p:spPr>
            <a:xfrm rot="699884">
              <a:off x="5019499" y="4664940"/>
              <a:ext cx="955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60%</a:t>
              </a:r>
            </a:p>
          </p:txBody>
        </p: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8EF9AA74-6A54-4012-BA38-BF0C2F9519C8}"/>
                </a:ext>
              </a:extLst>
            </p:cNvPr>
            <p:cNvSpPr txBox="1"/>
            <p:nvPr/>
          </p:nvSpPr>
          <p:spPr>
            <a:xfrm rot="699884">
              <a:off x="4868863" y="5238115"/>
              <a:ext cx="955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50%</a:t>
              </a:r>
            </a:p>
          </p:txBody>
        </p:sp>
        <p:sp>
          <p:nvSpPr>
            <p:cNvPr id="136" name="TextBox 135">
              <a:extLst>
                <a:ext uri="{FF2B5EF4-FFF2-40B4-BE49-F238E27FC236}">
                  <a16:creationId xmlns:a16="http://schemas.microsoft.com/office/drawing/2014/main" id="{56D791C4-C291-4235-8FF9-4452373A5E7E}"/>
                </a:ext>
              </a:extLst>
            </p:cNvPr>
            <p:cNvSpPr txBox="1"/>
            <p:nvPr/>
          </p:nvSpPr>
          <p:spPr>
            <a:xfrm rot="699884">
              <a:off x="5419887" y="2657387"/>
              <a:ext cx="95527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90%</a:t>
              </a:r>
            </a:p>
          </p:txBody>
        </p:sp>
      </p:grpSp>
      <p:sp>
        <p:nvSpPr>
          <p:cNvPr id="58" name="TextBox 57">
            <a:extLst>
              <a:ext uri="{FF2B5EF4-FFF2-40B4-BE49-F238E27FC236}">
                <a16:creationId xmlns:a16="http://schemas.microsoft.com/office/drawing/2014/main" id="{7198B457-CE89-4C74-B621-D28A1CA30633}"/>
              </a:ext>
            </a:extLst>
          </p:cNvPr>
          <p:cNvSpPr txBox="1"/>
          <p:nvPr/>
        </p:nvSpPr>
        <p:spPr>
          <a:xfrm>
            <a:off x="5569055" y="1046372"/>
            <a:ext cx="531114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83E829D4-FA7B-4F15-8323-A9DD648FFE7B}"/>
              </a:ext>
            </a:extLst>
          </p:cNvPr>
          <p:cNvGrpSpPr/>
          <p:nvPr/>
        </p:nvGrpSpPr>
        <p:grpSpPr>
          <a:xfrm>
            <a:off x="5569055" y="3117533"/>
            <a:ext cx="5311140" cy="833818"/>
            <a:chOff x="6096000" y="1837935"/>
            <a:chExt cx="5311140" cy="833818"/>
          </a:xfrm>
        </p:grpSpPr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8BECCA31-FAC4-460B-B4AC-4BF1777EFB5F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66" name="Group 65">
                <a:extLst>
                  <a:ext uri="{FF2B5EF4-FFF2-40B4-BE49-F238E27FC236}">
                    <a16:creationId xmlns:a16="http://schemas.microsoft.com/office/drawing/2014/main" id="{DDCB8131-1AA9-4955-8C66-43A3A256FE90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68" name="Oval 67">
                  <a:extLst>
                    <a:ext uri="{FF2B5EF4-FFF2-40B4-BE49-F238E27FC236}">
                      <a16:creationId xmlns:a16="http://schemas.microsoft.com/office/drawing/2014/main" id="{7E940529-7B01-4A66-8D3A-0B95F62659AB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69" name="TextBox 68">
                  <a:extLst>
                    <a:ext uri="{FF2B5EF4-FFF2-40B4-BE49-F238E27FC236}">
                      <a16:creationId xmlns:a16="http://schemas.microsoft.com/office/drawing/2014/main" id="{3A787AA8-0452-4FB5-86A1-D61071E17C45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01</a:t>
                  </a:r>
                </a:p>
              </p:txBody>
            </p:sp>
          </p:grpSp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D4F49D53-6DC7-427A-89B3-559ED1CFA6B3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61" name="Group 60">
              <a:extLst>
                <a:ext uri="{FF2B5EF4-FFF2-40B4-BE49-F238E27FC236}">
                  <a16:creationId xmlns:a16="http://schemas.microsoft.com/office/drawing/2014/main" id="{66CC37A3-E66E-422A-9D0C-6F5DDAF5D039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62" name="Group 61">
                <a:extLst>
                  <a:ext uri="{FF2B5EF4-FFF2-40B4-BE49-F238E27FC236}">
                    <a16:creationId xmlns:a16="http://schemas.microsoft.com/office/drawing/2014/main" id="{A42E66A5-E88F-4800-B67E-0C577AFB53A5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64" name="Oval 63">
                  <a:extLst>
                    <a:ext uri="{FF2B5EF4-FFF2-40B4-BE49-F238E27FC236}">
                      <a16:creationId xmlns:a16="http://schemas.microsoft.com/office/drawing/2014/main" id="{864B2E72-3968-43FD-BC1D-36DFCC479E4C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65" name="TextBox 64">
                  <a:extLst>
                    <a:ext uri="{FF2B5EF4-FFF2-40B4-BE49-F238E27FC236}">
                      <a16:creationId xmlns:a16="http://schemas.microsoft.com/office/drawing/2014/main" id="{311B5DF5-5505-44AC-AFD3-61B0CB192632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02</a:t>
                  </a:r>
                </a:p>
              </p:txBody>
            </p:sp>
          </p:grp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539F72B5-3D70-47CB-BC6C-BA53DBCF2326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5D79C87D-EC26-4E81-ADC2-29FB76EA0871}"/>
              </a:ext>
            </a:extLst>
          </p:cNvPr>
          <p:cNvGrpSpPr/>
          <p:nvPr/>
        </p:nvGrpSpPr>
        <p:grpSpPr>
          <a:xfrm>
            <a:off x="5569055" y="4463301"/>
            <a:ext cx="5311140" cy="833818"/>
            <a:chOff x="6096000" y="1837935"/>
            <a:chExt cx="5311140" cy="833818"/>
          </a:xfrm>
        </p:grpSpPr>
        <p:grpSp>
          <p:nvGrpSpPr>
            <p:cNvPr id="71" name="Group 70">
              <a:extLst>
                <a:ext uri="{FF2B5EF4-FFF2-40B4-BE49-F238E27FC236}">
                  <a16:creationId xmlns:a16="http://schemas.microsoft.com/office/drawing/2014/main" id="{4049792B-A3E8-4E9A-AD3D-1F20CC7D4D20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77" name="Group 76">
                <a:extLst>
                  <a:ext uri="{FF2B5EF4-FFF2-40B4-BE49-F238E27FC236}">
                    <a16:creationId xmlns:a16="http://schemas.microsoft.com/office/drawing/2014/main" id="{56ADC67A-DD6B-4E1F-8D43-E7A77D49207A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79" name="Oval 78">
                  <a:extLst>
                    <a:ext uri="{FF2B5EF4-FFF2-40B4-BE49-F238E27FC236}">
                      <a16:creationId xmlns:a16="http://schemas.microsoft.com/office/drawing/2014/main" id="{53C07B7B-802B-4127-A59D-453DB8BB7026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0" name="TextBox 79">
                  <a:extLst>
                    <a:ext uri="{FF2B5EF4-FFF2-40B4-BE49-F238E27FC236}">
                      <a16:creationId xmlns:a16="http://schemas.microsoft.com/office/drawing/2014/main" id="{53E99CC5-592F-4323-9DA1-021E973AB6E2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03</a:t>
                  </a:r>
                </a:p>
              </p:txBody>
            </p:sp>
          </p:grpSp>
          <p:sp>
            <p:nvSpPr>
              <p:cNvPr id="78" name="TextBox 77">
                <a:extLst>
                  <a:ext uri="{FF2B5EF4-FFF2-40B4-BE49-F238E27FC236}">
                    <a16:creationId xmlns:a16="http://schemas.microsoft.com/office/drawing/2014/main" id="{B7FAE180-7665-4593-9FDD-47B2922A5FAF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4EE612FC-336A-4D3A-B8B5-A5F1BD410E8B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73" name="Group 72">
                <a:extLst>
                  <a:ext uri="{FF2B5EF4-FFF2-40B4-BE49-F238E27FC236}">
                    <a16:creationId xmlns:a16="http://schemas.microsoft.com/office/drawing/2014/main" id="{8E9E43B7-E5CF-4BF1-9ED6-55A0737D5E31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75" name="Oval 74">
                  <a:extLst>
                    <a:ext uri="{FF2B5EF4-FFF2-40B4-BE49-F238E27FC236}">
                      <a16:creationId xmlns:a16="http://schemas.microsoft.com/office/drawing/2014/main" id="{7C2D004F-E096-4523-A3CE-33D948140CA4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6" name="TextBox 75">
                  <a:extLst>
                    <a:ext uri="{FF2B5EF4-FFF2-40B4-BE49-F238E27FC236}">
                      <a16:creationId xmlns:a16="http://schemas.microsoft.com/office/drawing/2014/main" id="{57E6E473-68E0-4609-918E-B9DD3B79463E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04</a:t>
                  </a:r>
                </a:p>
              </p:txBody>
            </p:sp>
          </p:grpSp>
          <p:sp>
            <p:nvSpPr>
              <p:cNvPr id="74" name="TextBox 73">
                <a:extLst>
                  <a:ext uri="{FF2B5EF4-FFF2-40B4-BE49-F238E27FC236}">
                    <a16:creationId xmlns:a16="http://schemas.microsoft.com/office/drawing/2014/main" id="{2CFE985B-7E40-4D68-8390-E2BCB3C1D1AF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sp>
        <p:nvSpPr>
          <p:cNvPr id="81" name="TextBox 80">
            <a:extLst>
              <a:ext uri="{FF2B5EF4-FFF2-40B4-BE49-F238E27FC236}">
                <a16:creationId xmlns:a16="http://schemas.microsoft.com/office/drawing/2014/main" id="{2F49C1D0-4A7C-45AF-91BD-FBD2E423848D}"/>
              </a:ext>
            </a:extLst>
          </p:cNvPr>
          <p:cNvSpPr txBox="1"/>
          <p:nvPr/>
        </p:nvSpPr>
        <p:spPr>
          <a:xfrm>
            <a:off x="5569055" y="1824007"/>
            <a:ext cx="4267113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</p:spTree>
    <p:extLst>
      <p:ext uri="{BB962C8B-B14F-4D97-AF65-F5344CB8AC3E}">
        <p14:creationId xmlns:p14="http://schemas.microsoft.com/office/powerpoint/2010/main" val="208616157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18</a:t>
            </a:fld>
            <a:endParaRPr lang="en-US" dirty="0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287C2866-8713-49BC-A9E8-995F4FF6C9A8}"/>
              </a:ext>
            </a:extLst>
          </p:cNvPr>
          <p:cNvSpPr txBox="1"/>
          <p:nvPr/>
        </p:nvSpPr>
        <p:spPr>
          <a:xfrm>
            <a:off x="1581370" y="983439"/>
            <a:ext cx="3400774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best data chart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770EDD16-A44F-48A0-A3F0-8E2BDC401680}"/>
              </a:ext>
            </a:extLst>
          </p:cNvPr>
          <p:cNvSpPr txBox="1"/>
          <p:nvPr/>
        </p:nvSpPr>
        <p:spPr>
          <a:xfrm>
            <a:off x="831058" y="2480890"/>
            <a:ext cx="4151086" cy="2116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of the has been the industry's standard dummy text </a:t>
            </a:r>
          </a:p>
          <a:p>
            <a:pPr algn="r">
              <a:lnSpc>
                <a:spcPts val="2000"/>
              </a:lnSpc>
            </a:pP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Montserrat Light" panose="00000400000000000000" pitchFamily="50" charset="0"/>
            </a:endParaRPr>
          </a:p>
          <a:p>
            <a:pPr algn="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took a galley of type and scrambled it to make a centuries, but also the leap into electronic</a:t>
            </a:r>
          </a:p>
          <a:p>
            <a:pPr algn="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with the release of</a:t>
            </a:r>
          </a:p>
          <a:p>
            <a:pPr algn="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Letterset sheets containing</a:t>
            </a:r>
          </a:p>
          <a:p>
            <a:pPr algn="r">
              <a:lnSpc>
                <a:spcPts val="2000"/>
              </a:lnSpc>
            </a:pP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Montserrat Light" panose="00000400000000000000" pitchFamily="50" charset="0"/>
            </a:endParaRPr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DB49DE01-A6DC-4A2B-8B59-D8E00D29F6B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19585888"/>
              </p:ext>
            </p:extLst>
          </p:nvPr>
        </p:nvGraphicFramePr>
        <p:xfrm>
          <a:off x="5591742" y="983439"/>
          <a:ext cx="5769199" cy="489112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5942793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19</a:t>
            </a:fld>
            <a:endParaRPr lang="en-US" dirty="0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287C2866-8713-49BC-A9E8-995F4FF6C9A8}"/>
              </a:ext>
            </a:extLst>
          </p:cNvPr>
          <p:cNvSpPr txBox="1"/>
          <p:nvPr/>
        </p:nvSpPr>
        <p:spPr>
          <a:xfrm>
            <a:off x="1581370" y="983439"/>
            <a:ext cx="3400774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best data chart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770EDD16-A44F-48A0-A3F0-8E2BDC401680}"/>
              </a:ext>
            </a:extLst>
          </p:cNvPr>
          <p:cNvSpPr txBox="1"/>
          <p:nvPr/>
        </p:nvSpPr>
        <p:spPr>
          <a:xfrm>
            <a:off x="831058" y="2480890"/>
            <a:ext cx="4151086" cy="2116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of the has been the industry's standard dummy text </a:t>
            </a:r>
          </a:p>
          <a:p>
            <a:pPr algn="r">
              <a:lnSpc>
                <a:spcPts val="2000"/>
              </a:lnSpc>
            </a:pP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Montserrat Light" panose="00000400000000000000" pitchFamily="50" charset="0"/>
            </a:endParaRPr>
          </a:p>
          <a:p>
            <a:pPr algn="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took a galley of type and scrambled it to make a centuries, but also the leap into electronic</a:t>
            </a:r>
          </a:p>
          <a:p>
            <a:pPr algn="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with the release of</a:t>
            </a:r>
          </a:p>
          <a:p>
            <a:pPr algn="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Letterset sheets containing</a:t>
            </a:r>
          </a:p>
          <a:p>
            <a:pPr algn="r">
              <a:lnSpc>
                <a:spcPts val="2000"/>
              </a:lnSpc>
            </a:pPr>
            <a:endParaRPr lang="en-US" sz="1200" b="1" dirty="0">
              <a:solidFill>
                <a:schemeClr val="tx1">
                  <a:lumMod val="50000"/>
                  <a:lumOff val="50000"/>
                </a:schemeClr>
              </a:solidFill>
              <a:latin typeface="Montserrat Light" panose="00000400000000000000" pitchFamily="50" charset="0"/>
            </a:endParaRPr>
          </a:p>
        </p:txBody>
      </p:sp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A4F32C32-9168-4C05-965B-073FFA377F4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23860688"/>
              </p:ext>
            </p:extLst>
          </p:nvPr>
        </p:nvGraphicFramePr>
        <p:xfrm>
          <a:off x="5251230" y="950878"/>
          <a:ext cx="5229110" cy="49546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764419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3AFDBA34-4DCA-46A7-8752-C1DC88786D24}"/>
              </a:ext>
            </a:extLst>
          </p:cNvPr>
          <p:cNvSpPr txBox="1"/>
          <p:nvPr/>
        </p:nvSpPr>
        <p:spPr>
          <a:xfrm>
            <a:off x="0" y="407743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7A30189E-A3FE-4FE6-B4B8-2E003BD11F9C}"/>
              </a:ext>
            </a:extLst>
          </p:cNvPr>
          <p:cNvSpPr/>
          <p:nvPr/>
        </p:nvSpPr>
        <p:spPr>
          <a:xfrm>
            <a:off x="747486" y="1814285"/>
            <a:ext cx="2467428" cy="2162629"/>
          </a:xfrm>
          <a:prstGeom prst="roundRect">
            <a:avLst>
              <a:gd name="adj" fmla="val 5929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Rectangle: Rounded Corners 38">
            <a:extLst>
              <a:ext uri="{FF2B5EF4-FFF2-40B4-BE49-F238E27FC236}">
                <a16:creationId xmlns:a16="http://schemas.microsoft.com/office/drawing/2014/main" id="{724A19DE-E672-4CE8-B20C-4D1BBE2F9D20}"/>
              </a:ext>
            </a:extLst>
          </p:cNvPr>
          <p:cNvSpPr/>
          <p:nvPr/>
        </p:nvSpPr>
        <p:spPr>
          <a:xfrm>
            <a:off x="3490686" y="1814285"/>
            <a:ext cx="2467428" cy="2162629"/>
          </a:xfrm>
          <a:prstGeom prst="roundRect">
            <a:avLst>
              <a:gd name="adj" fmla="val 5929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ectangle: Rounded Corners 40">
            <a:extLst>
              <a:ext uri="{FF2B5EF4-FFF2-40B4-BE49-F238E27FC236}">
                <a16:creationId xmlns:a16="http://schemas.microsoft.com/office/drawing/2014/main" id="{BF172D4F-56EE-43E1-8C3E-0A0DECDB94E9}"/>
              </a:ext>
            </a:extLst>
          </p:cNvPr>
          <p:cNvSpPr/>
          <p:nvPr/>
        </p:nvSpPr>
        <p:spPr>
          <a:xfrm>
            <a:off x="6233886" y="1814285"/>
            <a:ext cx="2467428" cy="2162629"/>
          </a:xfrm>
          <a:prstGeom prst="roundRect">
            <a:avLst>
              <a:gd name="adj" fmla="val 5929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ectangle: Rounded Corners 41">
            <a:extLst>
              <a:ext uri="{FF2B5EF4-FFF2-40B4-BE49-F238E27FC236}">
                <a16:creationId xmlns:a16="http://schemas.microsoft.com/office/drawing/2014/main" id="{8E1812E0-12B0-4CB3-B7C5-9054C8DA38F4}"/>
              </a:ext>
            </a:extLst>
          </p:cNvPr>
          <p:cNvSpPr/>
          <p:nvPr/>
        </p:nvSpPr>
        <p:spPr>
          <a:xfrm>
            <a:off x="8977086" y="1814285"/>
            <a:ext cx="2467428" cy="2162629"/>
          </a:xfrm>
          <a:prstGeom prst="roundRect">
            <a:avLst>
              <a:gd name="adj" fmla="val 5929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Freeform 17">
            <a:extLst>
              <a:ext uri="{FF2B5EF4-FFF2-40B4-BE49-F238E27FC236}">
                <a16:creationId xmlns:a16="http://schemas.microsoft.com/office/drawing/2014/main" id="{67EA82F3-CD12-4E06-8472-851F789C9E62}"/>
              </a:ext>
            </a:extLst>
          </p:cNvPr>
          <p:cNvSpPr>
            <a:spLocks noEditPoints="1"/>
          </p:cNvSpPr>
          <p:nvPr/>
        </p:nvSpPr>
        <p:spPr bwMode="auto">
          <a:xfrm>
            <a:off x="7174865" y="2246628"/>
            <a:ext cx="585470" cy="585470"/>
          </a:xfrm>
          <a:custGeom>
            <a:avLst/>
            <a:gdLst>
              <a:gd name="T0" fmla="*/ 255 w 255"/>
              <a:gd name="T1" fmla="*/ 239 h 255"/>
              <a:gd name="T2" fmla="*/ 0 w 255"/>
              <a:gd name="T3" fmla="*/ 255 h 255"/>
              <a:gd name="T4" fmla="*/ 16 w 255"/>
              <a:gd name="T5" fmla="*/ 0 h 255"/>
              <a:gd name="T6" fmla="*/ 32 w 255"/>
              <a:gd name="T7" fmla="*/ 48 h 255"/>
              <a:gd name="T8" fmla="*/ 16 w 255"/>
              <a:gd name="T9" fmla="*/ 64 h 255"/>
              <a:gd name="T10" fmla="*/ 32 w 255"/>
              <a:gd name="T11" fmla="*/ 96 h 255"/>
              <a:gd name="T12" fmla="*/ 16 w 255"/>
              <a:gd name="T13" fmla="*/ 112 h 255"/>
              <a:gd name="T14" fmla="*/ 32 w 255"/>
              <a:gd name="T15" fmla="*/ 144 h 255"/>
              <a:gd name="T16" fmla="*/ 16 w 255"/>
              <a:gd name="T17" fmla="*/ 160 h 255"/>
              <a:gd name="T18" fmla="*/ 32 w 255"/>
              <a:gd name="T19" fmla="*/ 191 h 255"/>
              <a:gd name="T20" fmla="*/ 16 w 255"/>
              <a:gd name="T21" fmla="*/ 207 h 255"/>
              <a:gd name="T22" fmla="*/ 48 w 255"/>
              <a:gd name="T23" fmla="*/ 168 h 255"/>
              <a:gd name="T24" fmla="*/ 79 w 255"/>
              <a:gd name="T25" fmla="*/ 145 h 255"/>
              <a:gd name="T26" fmla="*/ 95 w 255"/>
              <a:gd name="T27" fmla="*/ 104 h 255"/>
              <a:gd name="T28" fmla="*/ 143 w 255"/>
              <a:gd name="T29" fmla="*/ 104 h 255"/>
              <a:gd name="T30" fmla="*/ 170 w 255"/>
              <a:gd name="T31" fmla="*/ 132 h 255"/>
              <a:gd name="T32" fmla="*/ 186 w 255"/>
              <a:gd name="T33" fmla="*/ 128 h 255"/>
              <a:gd name="T34" fmla="*/ 207 w 255"/>
              <a:gd name="T35" fmla="*/ 56 h 255"/>
              <a:gd name="T36" fmla="*/ 255 w 255"/>
              <a:gd name="T37" fmla="*/ 56 h 255"/>
              <a:gd name="T38" fmla="*/ 228 w 255"/>
              <a:gd name="T39" fmla="*/ 80 h 255"/>
              <a:gd name="T40" fmla="*/ 207 w 255"/>
              <a:gd name="T41" fmla="*/ 152 h 255"/>
              <a:gd name="T42" fmla="*/ 159 w 255"/>
              <a:gd name="T43" fmla="*/ 152 h 255"/>
              <a:gd name="T44" fmla="*/ 133 w 255"/>
              <a:gd name="T45" fmla="*/ 124 h 255"/>
              <a:gd name="T46" fmla="*/ 112 w 255"/>
              <a:gd name="T47" fmla="*/ 127 h 255"/>
              <a:gd name="T48" fmla="*/ 95 w 255"/>
              <a:gd name="T49" fmla="*/ 168 h 255"/>
              <a:gd name="T50" fmla="*/ 48 w 255"/>
              <a:gd name="T51" fmla="*/ 168 h 255"/>
              <a:gd name="T52" fmla="*/ 231 w 255"/>
              <a:gd name="T53" fmla="*/ 64 h 255"/>
              <a:gd name="T54" fmla="*/ 231 w 255"/>
              <a:gd name="T55" fmla="*/ 48 h 255"/>
              <a:gd name="T56" fmla="*/ 175 w 255"/>
              <a:gd name="T57" fmla="*/ 152 h 255"/>
              <a:gd name="T58" fmla="*/ 191 w 255"/>
              <a:gd name="T59" fmla="*/ 152 h 255"/>
              <a:gd name="T60" fmla="*/ 175 w 255"/>
              <a:gd name="T61" fmla="*/ 152 h 255"/>
              <a:gd name="T62" fmla="*/ 119 w 255"/>
              <a:gd name="T63" fmla="*/ 112 h 255"/>
              <a:gd name="T64" fmla="*/ 119 w 255"/>
              <a:gd name="T65" fmla="*/ 96 h 255"/>
              <a:gd name="T66" fmla="*/ 64 w 255"/>
              <a:gd name="T67" fmla="*/ 168 h 255"/>
              <a:gd name="T68" fmla="*/ 80 w 255"/>
              <a:gd name="T69" fmla="*/ 168 h 255"/>
              <a:gd name="T70" fmla="*/ 64 w 255"/>
              <a:gd name="T71" fmla="*/ 168 h 255"/>
              <a:gd name="T72" fmla="*/ 64 w 255"/>
              <a:gd name="T73" fmla="*/ 168 h 2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</a:cxnLst>
            <a:rect l="0" t="0" r="r" b="b"/>
            <a:pathLst>
              <a:path w="255" h="255">
                <a:moveTo>
                  <a:pt x="16" y="239"/>
                </a:moveTo>
                <a:cubicBezTo>
                  <a:pt x="255" y="239"/>
                  <a:pt x="255" y="239"/>
                  <a:pt x="255" y="239"/>
                </a:cubicBezTo>
                <a:cubicBezTo>
                  <a:pt x="255" y="255"/>
                  <a:pt x="255" y="255"/>
                  <a:pt x="255" y="255"/>
                </a:cubicBezTo>
                <a:cubicBezTo>
                  <a:pt x="0" y="255"/>
                  <a:pt x="0" y="255"/>
                  <a:pt x="0" y="255"/>
                </a:cubicBezTo>
                <a:cubicBezTo>
                  <a:pt x="0" y="0"/>
                  <a:pt x="0" y="0"/>
                  <a:pt x="0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16" y="48"/>
                  <a:pt x="16" y="48"/>
                  <a:pt x="16" y="48"/>
                </a:cubicBezTo>
                <a:cubicBezTo>
                  <a:pt x="32" y="48"/>
                  <a:pt x="32" y="48"/>
                  <a:pt x="32" y="48"/>
                </a:cubicBezTo>
                <a:cubicBezTo>
                  <a:pt x="32" y="64"/>
                  <a:pt x="32" y="64"/>
                  <a:pt x="32" y="64"/>
                </a:cubicBezTo>
                <a:cubicBezTo>
                  <a:pt x="16" y="64"/>
                  <a:pt x="16" y="64"/>
                  <a:pt x="16" y="64"/>
                </a:cubicBezTo>
                <a:cubicBezTo>
                  <a:pt x="16" y="96"/>
                  <a:pt x="16" y="96"/>
                  <a:pt x="16" y="96"/>
                </a:cubicBezTo>
                <a:cubicBezTo>
                  <a:pt x="32" y="96"/>
                  <a:pt x="32" y="96"/>
                  <a:pt x="32" y="96"/>
                </a:cubicBezTo>
                <a:cubicBezTo>
                  <a:pt x="32" y="112"/>
                  <a:pt x="32" y="112"/>
                  <a:pt x="3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6" y="144"/>
                  <a:pt x="16" y="144"/>
                  <a:pt x="16" y="144"/>
                </a:cubicBezTo>
                <a:cubicBezTo>
                  <a:pt x="32" y="144"/>
                  <a:pt x="32" y="144"/>
                  <a:pt x="32" y="144"/>
                </a:cubicBezTo>
                <a:cubicBezTo>
                  <a:pt x="32" y="160"/>
                  <a:pt x="32" y="160"/>
                  <a:pt x="32" y="160"/>
                </a:cubicBezTo>
                <a:cubicBezTo>
                  <a:pt x="16" y="160"/>
                  <a:pt x="16" y="160"/>
                  <a:pt x="16" y="160"/>
                </a:cubicBezTo>
                <a:cubicBezTo>
                  <a:pt x="16" y="191"/>
                  <a:pt x="16" y="191"/>
                  <a:pt x="16" y="191"/>
                </a:cubicBezTo>
                <a:cubicBezTo>
                  <a:pt x="32" y="191"/>
                  <a:pt x="32" y="191"/>
                  <a:pt x="32" y="191"/>
                </a:cubicBezTo>
                <a:cubicBezTo>
                  <a:pt x="32" y="207"/>
                  <a:pt x="32" y="207"/>
                  <a:pt x="32" y="207"/>
                </a:cubicBezTo>
                <a:cubicBezTo>
                  <a:pt x="16" y="207"/>
                  <a:pt x="16" y="207"/>
                  <a:pt x="16" y="207"/>
                </a:cubicBezTo>
                <a:lnTo>
                  <a:pt x="16" y="239"/>
                </a:lnTo>
                <a:close/>
                <a:moveTo>
                  <a:pt x="48" y="168"/>
                </a:moveTo>
                <a:cubicBezTo>
                  <a:pt x="48" y="154"/>
                  <a:pt x="58" y="144"/>
                  <a:pt x="72" y="144"/>
                </a:cubicBezTo>
                <a:cubicBezTo>
                  <a:pt x="74" y="144"/>
                  <a:pt x="76" y="144"/>
                  <a:pt x="79" y="145"/>
                </a:cubicBezTo>
                <a:cubicBezTo>
                  <a:pt x="99" y="117"/>
                  <a:pt x="99" y="117"/>
                  <a:pt x="99" y="117"/>
                </a:cubicBezTo>
                <a:cubicBezTo>
                  <a:pt x="97" y="113"/>
                  <a:pt x="95" y="109"/>
                  <a:pt x="95" y="104"/>
                </a:cubicBezTo>
                <a:cubicBezTo>
                  <a:pt x="95" y="91"/>
                  <a:pt x="106" y="80"/>
                  <a:pt x="119" y="80"/>
                </a:cubicBezTo>
                <a:cubicBezTo>
                  <a:pt x="132" y="80"/>
                  <a:pt x="143" y="91"/>
                  <a:pt x="143" y="104"/>
                </a:cubicBezTo>
                <a:cubicBezTo>
                  <a:pt x="143" y="106"/>
                  <a:pt x="143" y="109"/>
                  <a:pt x="142" y="111"/>
                </a:cubicBezTo>
                <a:cubicBezTo>
                  <a:pt x="170" y="132"/>
                  <a:pt x="170" y="132"/>
                  <a:pt x="170" y="132"/>
                </a:cubicBezTo>
                <a:cubicBezTo>
                  <a:pt x="174" y="129"/>
                  <a:pt x="178" y="128"/>
                  <a:pt x="183" y="128"/>
                </a:cubicBezTo>
                <a:cubicBezTo>
                  <a:pt x="184" y="128"/>
                  <a:pt x="185" y="128"/>
                  <a:pt x="186" y="128"/>
                </a:cubicBezTo>
                <a:cubicBezTo>
                  <a:pt x="214" y="73"/>
                  <a:pt x="214" y="73"/>
                  <a:pt x="214" y="73"/>
                </a:cubicBezTo>
                <a:cubicBezTo>
                  <a:pt x="209" y="68"/>
                  <a:pt x="207" y="63"/>
                  <a:pt x="207" y="56"/>
                </a:cubicBezTo>
                <a:cubicBezTo>
                  <a:pt x="207" y="43"/>
                  <a:pt x="218" y="32"/>
                  <a:pt x="231" y="32"/>
                </a:cubicBezTo>
                <a:cubicBezTo>
                  <a:pt x="244" y="32"/>
                  <a:pt x="255" y="43"/>
                  <a:pt x="255" y="56"/>
                </a:cubicBezTo>
                <a:cubicBezTo>
                  <a:pt x="255" y="69"/>
                  <a:pt x="244" y="80"/>
                  <a:pt x="231" y="80"/>
                </a:cubicBezTo>
                <a:cubicBezTo>
                  <a:pt x="230" y="80"/>
                  <a:pt x="229" y="80"/>
                  <a:pt x="228" y="80"/>
                </a:cubicBezTo>
                <a:cubicBezTo>
                  <a:pt x="200" y="135"/>
                  <a:pt x="200" y="135"/>
                  <a:pt x="200" y="135"/>
                </a:cubicBezTo>
                <a:cubicBezTo>
                  <a:pt x="204" y="139"/>
                  <a:pt x="207" y="145"/>
                  <a:pt x="207" y="152"/>
                </a:cubicBezTo>
                <a:cubicBezTo>
                  <a:pt x="207" y="165"/>
                  <a:pt x="196" y="176"/>
                  <a:pt x="183" y="176"/>
                </a:cubicBezTo>
                <a:cubicBezTo>
                  <a:pt x="170" y="176"/>
                  <a:pt x="159" y="165"/>
                  <a:pt x="159" y="152"/>
                </a:cubicBezTo>
                <a:cubicBezTo>
                  <a:pt x="159" y="149"/>
                  <a:pt x="160" y="147"/>
                  <a:pt x="160" y="145"/>
                </a:cubicBezTo>
                <a:cubicBezTo>
                  <a:pt x="133" y="124"/>
                  <a:pt x="133" y="124"/>
                  <a:pt x="133" y="124"/>
                </a:cubicBezTo>
                <a:cubicBezTo>
                  <a:pt x="129" y="126"/>
                  <a:pt x="124" y="128"/>
                  <a:pt x="119" y="128"/>
                </a:cubicBezTo>
                <a:cubicBezTo>
                  <a:pt x="117" y="128"/>
                  <a:pt x="114" y="127"/>
                  <a:pt x="112" y="127"/>
                </a:cubicBezTo>
                <a:cubicBezTo>
                  <a:pt x="91" y="154"/>
                  <a:pt x="91" y="154"/>
                  <a:pt x="91" y="154"/>
                </a:cubicBezTo>
                <a:cubicBezTo>
                  <a:pt x="94" y="158"/>
                  <a:pt x="95" y="163"/>
                  <a:pt x="95" y="168"/>
                </a:cubicBezTo>
                <a:cubicBezTo>
                  <a:pt x="95" y="181"/>
                  <a:pt x="85" y="191"/>
                  <a:pt x="72" y="191"/>
                </a:cubicBezTo>
                <a:cubicBezTo>
                  <a:pt x="58" y="191"/>
                  <a:pt x="48" y="181"/>
                  <a:pt x="48" y="168"/>
                </a:cubicBezTo>
                <a:close/>
                <a:moveTo>
                  <a:pt x="223" y="56"/>
                </a:moveTo>
                <a:cubicBezTo>
                  <a:pt x="223" y="61"/>
                  <a:pt x="226" y="64"/>
                  <a:pt x="231" y="64"/>
                </a:cubicBezTo>
                <a:cubicBezTo>
                  <a:pt x="235" y="64"/>
                  <a:pt x="239" y="61"/>
                  <a:pt x="239" y="56"/>
                </a:cubicBezTo>
                <a:cubicBezTo>
                  <a:pt x="239" y="52"/>
                  <a:pt x="235" y="48"/>
                  <a:pt x="231" y="48"/>
                </a:cubicBezTo>
                <a:cubicBezTo>
                  <a:pt x="226" y="48"/>
                  <a:pt x="223" y="52"/>
                  <a:pt x="223" y="56"/>
                </a:cubicBezTo>
                <a:close/>
                <a:moveTo>
                  <a:pt x="175" y="152"/>
                </a:moveTo>
                <a:cubicBezTo>
                  <a:pt x="175" y="156"/>
                  <a:pt x="179" y="160"/>
                  <a:pt x="183" y="160"/>
                </a:cubicBezTo>
                <a:cubicBezTo>
                  <a:pt x="187" y="160"/>
                  <a:pt x="191" y="156"/>
                  <a:pt x="191" y="152"/>
                </a:cubicBezTo>
                <a:cubicBezTo>
                  <a:pt x="191" y="147"/>
                  <a:pt x="187" y="144"/>
                  <a:pt x="183" y="144"/>
                </a:cubicBezTo>
                <a:cubicBezTo>
                  <a:pt x="179" y="144"/>
                  <a:pt x="175" y="147"/>
                  <a:pt x="175" y="152"/>
                </a:cubicBezTo>
                <a:close/>
                <a:moveTo>
                  <a:pt x="111" y="104"/>
                </a:moveTo>
                <a:cubicBezTo>
                  <a:pt x="111" y="108"/>
                  <a:pt x="115" y="112"/>
                  <a:pt x="119" y="112"/>
                </a:cubicBezTo>
                <a:cubicBezTo>
                  <a:pt x="124" y="112"/>
                  <a:pt x="127" y="108"/>
                  <a:pt x="127" y="104"/>
                </a:cubicBezTo>
                <a:cubicBezTo>
                  <a:pt x="127" y="100"/>
                  <a:pt x="124" y="96"/>
                  <a:pt x="119" y="96"/>
                </a:cubicBezTo>
                <a:cubicBezTo>
                  <a:pt x="115" y="96"/>
                  <a:pt x="111" y="100"/>
                  <a:pt x="111" y="104"/>
                </a:cubicBezTo>
                <a:close/>
                <a:moveTo>
                  <a:pt x="64" y="168"/>
                </a:moveTo>
                <a:cubicBezTo>
                  <a:pt x="64" y="172"/>
                  <a:pt x="67" y="176"/>
                  <a:pt x="72" y="176"/>
                </a:cubicBezTo>
                <a:cubicBezTo>
                  <a:pt x="76" y="176"/>
                  <a:pt x="80" y="172"/>
                  <a:pt x="80" y="168"/>
                </a:cubicBezTo>
                <a:cubicBezTo>
                  <a:pt x="80" y="163"/>
                  <a:pt x="76" y="160"/>
                  <a:pt x="72" y="160"/>
                </a:cubicBezTo>
                <a:cubicBezTo>
                  <a:pt x="67" y="160"/>
                  <a:pt x="64" y="163"/>
                  <a:pt x="64" y="168"/>
                </a:cubicBezTo>
                <a:close/>
                <a:moveTo>
                  <a:pt x="64" y="168"/>
                </a:moveTo>
                <a:cubicBezTo>
                  <a:pt x="64" y="168"/>
                  <a:pt x="64" y="168"/>
                  <a:pt x="64" y="168"/>
                </a:cubicBez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09FD2632-A5CC-447C-8A31-9E51F885F96E}"/>
              </a:ext>
            </a:extLst>
          </p:cNvPr>
          <p:cNvGrpSpPr/>
          <p:nvPr/>
        </p:nvGrpSpPr>
        <p:grpSpPr>
          <a:xfrm>
            <a:off x="1781213" y="2246628"/>
            <a:ext cx="399975" cy="585470"/>
            <a:chOff x="5857876" y="3459163"/>
            <a:chExt cx="657225" cy="962025"/>
          </a:xfrm>
        </p:grpSpPr>
        <p:sp>
          <p:nvSpPr>
            <p:cNvPr id="71" name="Freeform 19">
              <a:extLst>
                <a:ext uri="{FF2B5EF4-FFF2-40B4-BE49-F238E27FC236}">
                  <a16:creationId xmlns:a16="http://schemas.microsoft.com/office/drawing/2014/main" id="{FDE9B981-3476-43A3-8E49-9E5F7766122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05513" y="4240213"/>
              <a:ext cx="361950" cy="71438"/>
            </a:xfrm>
            <a:custGeom>
              <a:avLst/>
              <a:gdLst>
                <a:gd name="T0" fmla="*/ 84 w 96"/>
                <a:gd name="T1" fmla="*/ 0 h 19"/>
                <a:gd name="T2" fmla="*/ 12 w 96"/>
                <a:gd name="T3" fmla="*/ 0 h 19"/>
                <a:gd name="T4" fmla="*/ 0 w 96"/>
                <a:gd name="T5" fmla="*/ 9 h 19"/>
                <a:gd name="T6" fmla="*/ 12 w 96"/>
                <a:gd name="T7" fmla="*/ 19 h 19"/>
                <a:gd name="T8" fmla="*/ 84 w 96"/>
                <a:gd name="T9" fmla="*/ 19 h 19"/>
                <a:gd name="T10" fmla="*/ 96 w 96"/>
                <a:gd name="T11" fmla="*/ 9 h 19"/>
                <a:gd name="T12" fmla="*/ 84 w 96"/>
                <a:gd name="T13" fmla="*/ 0 h 19"/>
                <a:gd name="T14" fmla="*/ 84 w 96"/>
                <a:gd name="T15" fmla="*/ 0 h 19"/>
                <a:gd name="T16" fmla="*/ 84 w 96"/>
                <a:gd name="T17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6" h="19">
                  <a:moveTo>
                    <a:pt x="84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4"/>
                    <a:pt x="5" y="19"/>
                    <a:pt x="12" y="19"/>
                  </a:cubicBezTo>
                  <a:cubicBezTo>
                    <a:pt x="84" y="19"/>
                    <a:pt x="84" y="19"/>
                    <a:pt x="84" y="19"/>
                  </a:cubicBezTo>
                  <a:cubicBezTo>
                    <a:pt x="91" y="19"/>
                    <a:pt x="96" y="14"/>
                    <a:pt x="96" y="9"/>
                  </a:cubicBezTo>
                  <a:cubicBezTo>
                    <a:pt x="96" y="4"/>
                    <a:pt x="91" y="0"/>
                    <a:pt x="84" y="0"/>
                  </a:cubicBezTo>
                  <a:close/>
                  <a:moveTo>
                    <a:pt x="84" y="0"/>
                  </a:moveTo>
                  <a:cubicBezTo>
                    <a:pt x="84" y="0"/>
                    <a:pt x="84" y="0"/>
                    <a:pt x="84" y="0"/>
                  </a:cubicBezTo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" name="Freeform 20">
              <a:extLst>
                <a:ext uri="{FF2B5EF4-FFF2-40B4-BE49-F238E27FC236}">
                  <a16:creationId xmlns:a16="http://schemas.microsoft.com/office/drawing/2014/main" id="{8E4A09FD-8612-4C90-B25B-C0B7D5CB47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05513" y="4349750"/>
              <a:ext cx="361950" cy="71438"/>
            </a:xfrm>
            <a:custGeom>
              <a:avLst/>
              <a:gdLst>
                <a:gd name="T0" fmla="*/ 84 w 96"/>
                <a:gd name="T1" fmla="*/ 0 h 19"/>
                <a:gd name="T2" fmla="*/ 12 w 96"/>
                <a:gd name="T3" fmla="*/ 0 h 19"/>
                <a:gd name="T4" fmla="*/ 0 w 96"/>
                <a:gd name="T5" fmla="*/ 9 h 19"/>
                <a:gd name="T6" fmla="*/ 12 w 96"/>
                <a:gd name="T7" fmla="*/ 19 h 19"/>
                <a:gd name="T8" fmla="*/ 84 w 96"/>
                <a:gd name="T9" fmla="*/ 19 h 19"/>
                <a:gd name="T10" fmla="*/ 96 w 96"/>
                <a:gd name="T11" fmla="*/ 9 h 19"/>
                <a:gd name="T12" fmla="*/ 84 w 96"/>
                <a:gd name="T13" fmla="*/ 0 h 19"/>
                <a:gd name="T14" fmla="*/ 84 w 96"/>
                <a:gd name="T15" fmla="*/ 0 h 19"/>
                <a:gd name="T16" fmla="*/ 84 w 96"/>
                <a:gd name="T17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6" h="19">
                  <a:moveTo>
                    <a:pt x="84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4"/>
                    <a:pt x="5" y="19"/>
                    <a:pt x="12" y="19"/>
                  </a:cubicBezTo>
                  <a:cubicBezTo>
                    <a:pt x="84" y="19"/>
                    <a:pt x="84" y="19"/>
                    <a:pt x="84" y="19"/>
                  </a:cubicBezTo>
                  <a:cubicBezTo>
                    <a:pt x="91" y="19"/>
                    <a:pt x="96" y="14"/>
                    <a:pt x="96" y="9"/>
                  </a:cubicBezTo>
                  <a:cubicBezTo>
                    <a:pt x="96" y="4"/>
                    <a:pt x="91" y="0"/>
                    <a:pt x="84" y="0"/>
                  </a:cubicBezTo>
                  <a:close/>
                  <a:moveTo>
                    <a:pt x="84" y="0"/>
                  </a:moveTo>
                  <a:cubicBezTo>
                    <a:pt x="84" y="0"/>
                    <a:pt x="84" y="0"/>
                    <a:pt x="84" y="0"/>
                  </a:cubicBezTo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" name="Freeform 21">
              <a:extLst>
                <a:ext uri="{FF2B5EF4-FFF2-40B4-BE49-F238E27FC236}">
                  <a16:creationId xmlns:a16="http://schemas.microsoft.com/office/drawing/2014/main" id="{92A37280-5003-4AEA-B025-F959BCD6ED3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857876" y="3459163"/>
              <a:ext cx="657225" cy="742950"/>
            </a:xfrm>
            <a:custGeom>
              <a:avLst/>
              <a:gdLst>
                <a:gd name="T0" fmla="*/ 143 w 174"/>
                <a:gd name="T1" fmla="*/ 187 h 197"/>
                <a:gd name="T2" fmla="*/ 146 w 174"/>
                <a:gd name="T3" fmla="*/ 176 h 197"/>
                <a:gd name="T4" fmla="*/ 146 w 174"/>
                <a:gd name="T5" fmla="*/ 174 h 197"/>
                <a:gd name="T6" fmla="*/ 159 w 174"/>
                <a:gd name="T7" fmla="*/ 138 h 197"/>
                <a:gd name="T8" fmla="*/ 174 w 174"/>
                <a:gd name="T9" fmla="*/ 87 h 197"/>
                <a:gd name="T10" fmla="*/ 87 w 174"/>
                <a:gd name="T11" fmla="*/ 0 h 197"/>
                <a:gd name="T12" fmla="*/ 0 w 174"/>
                <a:gd name="T13" fmla="*/ 87 h 197"/>
                <a:gd name="T14" fmla="*/ 15 w 174"/>
                <a:gd name="T15" fmla="*/ 138 h 197"/>
                <a:gd name="T16" fmla="*/ 28 w 174"/>
                <a:gd name="T17" fmla="*/ 177 h 197"/>
                <a:gd name="T18" fmla="*/ 49 w 174"/>
                <a:gd name="T19" fmla="*/ 197 h 197"/>
                <a:gd name="T20" fmla="*/ 125 w 174"/>
                <a:gd name="T21" fmla="*/ 197 h 197"/>
                <a:gd name="T22" fmla="*/ 143 w 174"/>
                <a:gd name="T23" fmla="*/ 187 h 197"/>
                <a:gd name="T24" fmla="*/ 131 w 174"/>
                <a:gd name="T25" fmla="*/ 180 h 197"/>
                <a:gd name="T26" fmla="*/ 125 w 174"/>
                <a:gd name="T27" fmla="*/ 184 h 197"/>
                <a:gd name="T28" fmla="*/ 49 w 174"/>
                <a:gd name="T29" fmla="*/ 184 h 197"/>
                <a:gd name="T30" fmla="*/ 42 w 174"/>
                <a:gd name="T31" fmla="*/ 177 h 197"/>
                <a:gd name="T32" fmla="*/ 13 w 174"/>
                <a:gd name="T33" fmla="*/ 87 h 197"/>
                <a:gd name="T34" fmla="*/ 87 w 174"/>
                <a:gd name="T35" fmla="*/ 13 h 197"/>
                <a:gd name="T36" fmla="*/ 161 w 174"/>
                <a:gd name="T37" fmla="*/ 87 h 197"/>
                <a:gd name="T38" fmla="*/ 133 w 174"/>
                <a:gd name="T39" fmla="*/ 173 h 197"/>
                <a:gd name="T40" fmla="*/ 131 w 174"/>
                <a:gd name="T41" fmla="*/ 180 h 197"/>
                <a:gd name="T42" fmla="*/ 131 w 174"/>
                <a:gd name="T43" fmla="*/ 180 h 197"/>
                <a:gd name="T44" fmla="*/ 131 w 174"/>
                <a:gd name="T45" fmla="*/ 180 h 1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74" h="197">
                  <a:moveTo>
                    <a:pt x="143" y="187"/>
                  </a:moveTo>
                  <a:cubicBezTo>
                    <a:pt x="145" y="183"/>
                    <a:pt x="145" y="179"/>
                    <a:pt x="146" y="176"/>
                  </a:cubicBezTo>
                  <a:cubicBezTo>
                    <a:pt x="146" y="175"/>
                    <a:pt x="146" y="175"/>
                    <a:pt x="146" y="174"/>
                  </a:cubicBezTo>
                  <a:cubicBezTo>
                    <a:pt x="148" y="158"/>
                    <a:pt x="154" y="148"/>
                    <a:pt x="159" y="138"/>
                  </a:cubicBezTo>
                  <a:cubicBezTo>
                    <a:pt x="166" y="126"/>
                    <a:pt x="174" y="112"/>
                    <a:pt x="174" y="87"/>
                  </a:cubicBezTo>
                  <a:cubicBezTo>
                    <a:pt x="174" y="39"/>
                    <a:pt x="135" y="0"/>
                    <a:pt x="87" y="0"/>
                  </a:cubicBezTo>
                  <a:cubicBezTo>
                    <a:pt x="39" y="0"/>
                    <a:pt x="0" y="39"/>
                    <a:pt x="0" y="87"/>
                  </a:cubicBezTo>
                  <a:cubicBezTo>
                    <a:pt x="0" y="111"/>
                    <a:pt x="7" y="125"/>
                    <a:pt x="15" y="138"/>
                  </a:cubicBezTo>
                  <a:cubicBezTo>
                    <a:pt x="21" y="149"/>
                    <a:pt x="26" y="159"/>
                    <a:pt x="28" y="177"/>
                  </a:cubicBezTo>
                  <a:cubicBezTo>
                    <a:pt x="29" y="188"/>
                    <a:pt x="38" y="197"/>
                    <a:pt x="49" y="197"/>
                  </a:cubicBezTo>
                  <a:cubicBezTo>
                    <a:pt x="125" y="197"/>
                    <a:pt x="125" y="197"/>
                    <a:pt x="125" y="197"/>
                  </a:cubicBezTo>
                  <a:cubicBezTo>
                    <a:pt x="132" y="197"/>
                    <a:pt x="139" y="193"/>
                    <a:pt x="143" y="187"/>
                  </a:cubicBezTo>
                  <a:close/>
                  <a:moveTo>
                    <a:pt x="131" y="180"/>
                  </a:moveTo>
                  <a:cubicBezTo>
                    <a:pt x="130" y="183"/>
                    <a:pt x="128" y="184"/>
                    <a:pt x="125" y="184"/>
                  </a:cubicBezTo>
                  <a:cubicBezTo>
                    <a:pt x="49" y="184"/>
                    <a:pt x="49" y="184"/>
                    <a:pt x="49" y="184"/>
                  </a:cubicBezTo>
                  <a:cubicBezTo>
                    <a:pt x="45" y="184"/>
                    <a:pt x="42" y="181"/>
                    <a:pt x="42" y="177"/>
                  </a:cubicBezTo>
                  <a:cubicBezTo>
                    <a:pt x="37" y="132"/>
                    <a:pt x="13" y="128"/>
                    <a:pt x="13" y="87"/>
                  </a:cubicBezTo>
                  <a:cubicBezTo>
                    <a:pt x="13" y="46"/>
                    <a:pt x="46" y="13"/>
                    <a:pt x="87" y="13"/>
                  </a:cubicBezTo>
                  <a:cubicBezTo>
                    <a:pt x="128" y="13"/>
                    <a:pt x="161" y="46"/>
                    <a:pt x="161" y="87"/>
                  </a:cubicBezTo>
                  <a:cubicBezTo>
                    <a:pt x="161" y="126"/>
                    <a:pt x="138" y="132"/>
                    <a:pt x="133" y="173"/>
                  </a:cubicBezTo>
                  <a:cubicBezTo>
                    <a:pt x="133" y="175"/>
                    <a:pt x="132" y="178"/>
                    <a:pt x="131" y="180"/>
                  </a:cubicBezTo>
                  <a:close/>
                  <a:moveTo>
                    <a:pt x="131" y="180"/>
                  </a:moveTo>
                  <a:cubicBezTo>
                    <a:pt x="131" y="180"/>
                    <a:pt x="131" y="180"/>
                    <a:pt x="131" y="180"/>
                  </a:cubicBezTo>
                </a:path>
              </a:pathLst>
            </a:custGeom>
            <a:solidFill>
              <a:srgbClr val="01010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Freeform 22">
              <a:extLst>
                <a:ext uri="{FF2B5EF4-FFF2-40B4-BE49-F238E27FC236}">
                  <a16:creationId xmlns:a16="http://schemas.microsoft.com/office/drawing/2014/main" id="{EC543CEA-949A-4D26-88C2-C46C83CD7CA5}"/>
                </a:ext>
              </a:extLst>
            </p:cNvPr>
            <p:cNvSpPr>
              <a:spLocks/>
            </p:cNvSpPr>
            <p:nvPr/>
          </p:nvSpPr>
          <p:spPr bwMode="auto">
            <a:xfrm>
              <a:off x="6069013" y="3587750"/>
              <a:ext cx="230188" cy="357188"/>
            </a:xfrm>
            <a:custGeom>
              <a:avLst/>
              <a:gdLst>
                <a:gd name="T0" fmla="*/ 21 w 61"/>
                <a:gd name="T1" fmla="*/ 69 h 95"/>
                <a:gd name="T2" fmla="*/ 53 w 61"/>
                <a:gd name="T3" fmla="*/ 32 h 95"/>
                <a:gd name="T4" fmla="*/ 60 w 61"/>
                <a:gd name="T5" fmla="*/ 4 h 95"/>
                <a:gd name="T6" fmla="*/ 58 w 61"/>
                <a:gd name="T7" fmla="*/ 3 h 95"/>
                <a:gd name="T8" fmla="*/ 41 w 61"/>
                <a:gd name="T9" fmla="*/ 21 h 95"/>
                <a:gd name="T10" fmla="*/ 12 w 61"/>
                <a:gd name="T11" fmla="*/ 46 h 95"/>
                <a:gd name="T12" fmla="*/ 4 w 61"/>
                <a:gd name="T13" fmla="*/ 92 h 95"/>
                <a:gd name="T14" fmla="*/ 9 w 61"/>
                <a:gd name="T15" fmla="*/ 92 h 95"/>
                <a:gd name="T16" fmla="*/ 21 w 61"/>
                <a:gd name="T17" fmla="*/ 69 h 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1" h="95">
                  <a:moveTo>
                    <a:pt x="21" y="69"/>
                  </a:moveTo>
                  <a:cubicBezTo>
                    <a:pt x="32" y="56"/>
                    <a:pt x="45" y="46"/>
                    <a:pt x="53" y="32"/>
                  </a:cubicBezTo>
                  <a:cubicBezTo>
                    <a:pt x="58" y="23"/>
                    <a:pt x="60" y="14"/>
                    <a:pt x="60" y="4"/>
                  </a:cubicBezTo>
                  <a:cubicBezTo>
                    <a:pt x="61" y="0"/>
                    <a:pt x="60" y="0"/>
                    <a:pt x="58" y="3"/>
                  </a:cubicBezTo>
                  <a:cubicBezTo>
                    <a:pt x="54" y="10"/>
                    <a:pt x="47" y="16"/>
                    <a:pt x="41" y="21"/>
                  </a:cubicBezTo>
                  <a:cubicBezTo>
                    <a:pt x="31" y="29"/>
                    <a:pt x="21" y="36"/>
                    <a:pt x="12" y="46"/>
                  </a:cubicBezTo>
                  <a:cubicBezTo>
                    <a:pt x="2" y="58"/>
                    <a:pt x="0" y="76"/>
                    <a:pt x="4" y="92"/>
                  </a:cubicBezTo>
                  <a:cubicBezTo>
                    <a:pt x="5" y="95"/>
                    <a:pt x="7" y="95"/>
                    <a:pt x="9" y="92"/>
                  </a:cubicBezTo>
                  <a:cubicBezTo>
                    <a:pt x="11" y="84"/>
                    <a:pt x="16" y="76"/>
                    <a:pt x="21" y="69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23">
              <a:extLst>
                <a:ext uri="{FF2B5EF4-FFF2-40B4-BE49-F238E27FC236}">
                  <a16:creationId xmlns:a16="http://schemas.microsoft.com/office/drawing/2014/main" id="{AF1D975F-98FA-4919-8AD0-79A2ADED027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103938" y="3686175"/>
              <a:ext cx="214313" cy="409575"/>
            </a:xfrm>
            <a:custGeom>
              <a:avLst/>
              <a:gdLst>
                <a:gd name="T0" fmla="*/ 56 w 57"/>
                <a:gd name="T1" fmla="*/ 4 h 109"/>
                <a:gd name="T2" fmla="*/ 53 w 57"/>
                <a:gd name="T3" fmla="*/ 3 h 109"/>
                <a:gd name="T4" fmla="*/ 19 w 57"/>
                <a:gd name="T5" fmla="*/ 46 h 109"/>
                <a:gd name="T6" fmla="*/ 5 w 57"/>
                <a:gd name="T7" fmla="*/ 72 h 109"/>
                <a:gd name="T8" fmla="*/ 1 w 57"/>
                <a:gd name="T9" fmla="*/ 105 h 109"/>
                <a:gd name="T10" fmla="*/ 8 w 57"/>
                <a:gd name="T11" fmla="*/ 103 h 109"/>
                <a:gd name="T12" fmla="*/ 10 w 57"/>
                <a:gd name="T13" fmla="*/ 76 h 109"/>
                <a:gd name="T14" fmla="*/ 35 w 57"/>
                <a:gd name="T15" fmla="*/ 61 h 109"/>
                <a:gd name="T16" fmla="*/ 57 w 57"/>
                <a:gd name="T17" fmla="*/ 24 h 109"/>
                <a:gd name="T18" fmla="*/ 56 w 57"/>
                <a:gd name="T19" fmla="*/ 4 h 109"/>
                <a:gd name="T20" fmla="*/ 56 w 57"/>
                <a:gd name="T21" fmla="*/ 4 h 109"/>
                <a:gd name="T22" fmla="*/ 56 w 57"/>
                <a:gd name="T23" fmla="*/ 4 h 1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7" h="109">
                  <a:moveTo>
                    <a:pt x="56" y="4"/>
                  </a:moveTo>
                  <a:cubicBezTo>
                    <a:pt x="55" y="0"/>
                    <a:pt x="54" y="0"/>
                    <a:pt x="53" y="3"/>
                  </a:cubicBezTo>
                  <a:cubicBezTo>
                    <a:pt x="46" y="21"/>
                    <a:pt x="31" y="32"/>
                    <a:pt x="19" y="46"/>
                  </a:cubicBezTo>
                  <a:cubicBezTo>
                    <a:pt x="12" y="53"/>
                    <a:pt x="7" y="62"/>
                    <a:pt x="5" y="72"/>
                  </a:cubicBezTo>
                  <a:cubicBezTo>
                    <a:pt x="1" y="82"/>
                    <a:pt x="0" y="93"/>
                    <a:pt x="1" y="105"/>
                  </a:cubicBezTo>
                  <a:cubicBezTo>
                    <a:pt x="2" y="109"/>
                    <a:pt x="8" y="107"/>
                    <a:pt x="8" y="103"/>
                  </a:cubicBezTo>
                  <a:cubicBezTo>
                    <a:pt x="6" y="94"/>
                    <a:pt x="7" y="85"/>
                    <a:pt x="10" y="76"/>
                  </a:cubicBezTo>
                  <a:cubicBezTo>
                    <a:pt x="17" y="70"/>
                    <a:pt x="27" y="67"/>
                    <a:pt x="35" y="61"/>
                  </a:cubicBezTo>
                  <a:cubicBezTo>
                    <a:pt x="47" y="51"/>
                    <a:pt x="55" y="39"/>
                    <a:pt x="57" y="24"/>
                  </a:cubicBezTo>
                  <a:cubicBezTo>
                    <a:pt x="57" y="17"/>
                    <a:pt x="57" y="10"/>
                    <a:pt x="56" y="4"/>
                  </a:cubicBezTo>
                  <a:close/>
                  <a:moveTo>
                    <a:pt x="56" y="4"/>
                  </a:moveTo>
                  <a:cubicBezTo>
                    <a:pt x="56" y="4"/>
                    <a:pt x="56" y="4"/>
                    <a:pt x="56" y="4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6" name="Group 75">
            <a:extLst>
              <a:ext uri="{FF2B5EF4-FFF2-40B4-BE49-F238E27FC236}">
                <a16:creationId xmlns:a16="http://schemas.microsoft.com/office/drawing/2014/main" id="{BB93C1FC-3312-4F37-B268-8D4DEF834E89}"/>
              </a:ext>
            </a:extLst>
          </p:cNvPr>
          <p:cNvGrpSpPr/>
          <p:nvPr/>
        </p:nvGrpSpPr>
        <p:grpSpPr>
          <a:xfrm>
            <a:off x="9920481" y="2249043"/>
            <a:ext cx="580639" cy="580640"/>
            <a:chOff x="7524751" y="4487863"/>
            <a:chExt cx="954087" cy="954088"/>
          </a:xfrm>
        </p:grpSpPr>
        <p:sp>
          <p:nvSpPr>
            <p:cNvPr id="77" name="Freeform 24">
              <a:extLst>
                <a:ext uri="{FF2B5EF4-FFF2-40B4-BE49-F238E27FC236}">
                  <a16:creationId xmlns:a16="http://schemas.microsoft.com/office/drawing/2014/main" id="{E22A3DE7-BF15-42EB-9D44-D207535633D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24751" y="4627563"/>
              <a:ext cx="814388" cy="814388"/>
            </a:xfrm>
            <a:custGeom>
              <a:avLst/>
              <a:gdLst>
                <a:gd name="T0" fmla="*/ 108 w 216"/>
                <a:gd name="T1" fmla="*/ 216 h 216"/>
                <a:gd name="T2" fmla="*/ 0 w 216"/>
                <a:gd name="T3" fmla="*/ 108 h 216"/>
                <a:gd name="T4" fmla="*/ 108 w 216"/>
                <a:gd name="T5" fmla="*/ 0 h 216"/>
                <a:gd name="T6" fmla="*/ 116 w 216"/>
                <a:gd name="T7" fmla="*/ 7 h 216"/>
                <a:gd name="T8" fmla="*/ 116 w 216"/>
                <a:gd name="T9" fmla="*/ 100 h 216"/>
                <a:gd name="T10" fmla="*/ 209 w 216"/>
                <a:gd name="T11" fmla="*/ 100 h 216"/>
                <a:gd name="T12" fmla="*/ 216 w 216"/>
                <a:gd name="T13" fmla="*/ 108 h 216"/>
                <a:gd name="T14" fmla="*/ 108 w 216"/>
                <a:gd name="T15" fmla="*/ 216 h 216"/>
                <a:gd name="T16" fmla="*/ 101 w 216"/>
                <a:gd name="T17" fmla="*/ 15 h 216"/>
                <a:gd name="T18" fmla="*/ 15 w 216"/>
                <a:gd name="T19" fmla="*/ 108 h 216"/>
                <a:gd name="T20" fmla="*/ 108 w 216"/>
                <a:gd name="T21" fmla="*/ 200 h 216"/>
                <a:gd name="T22" fmla="*/ 201 w 216"/>
                <a:gd name="T23" fmla="*/ 115 h 216"/>
                <a:gd name="T24" fmla="*/ 108 w 216"/>
                <a:gd name="T25" fmla="*/ 115 h 216"/>
                <a:gd name="T26" fmla="*/ 101 w 216"/>
                <a:gd name="T27" fmla="*/ 108 h 216"/>
                <a:gd name="T28" fmla="*/ 101 w 216"/>
                <a:gd name="T29" fmla="*/ 15 h 216"/>
                <a:gd name="T30" fmla="*/ 101 w 216"/>
                <a:gd name="T31" fmla="*/ 15 h 216"/>
                <a:gd name="T32" fmla="*/ 101 w 216"/>
                <a:gd name="T33" fmla="*/ 15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16" h="216">
                  <a:moveTo>
                    <a:pt x="108" y="216"/>
                  </a:moveTo>
                  <a:cubicBezTo>
                    <a:pt x="49" y="216"/>
                    <a:pt x="0" y="167"/>
                    <a:pt x="0" y="108"/>
                  </a:cubicBezTo>
                  <a:cubicBezTo>
                    <a:pt x="0" y="48"/>
                    <a:pt x="49" y="0"/>
                    <a:pt x="108" y="0"/>
                  </a:cubicBezTo>
                  <a:cubicBezTo>
                    <a:pt x="113" y="0"/>
                    <a:pt x="116" y="3"/>
                    <a:pt x="116" y="7"/>
                  </a:cubicBezTo>
                  <a:cubicBezTo>
                    <a:pt x="116" y="100"/>
                    <a:pt x="116" y="100"/>
                    <a:pt x="116" y="100"/>
                  </a:cubicBezTo>
                  <a:cubicBezTo>
                    <a:pt x="209" y="100"/>
                    <a:pt x="209" y="100"/>
                    <a:pt x="209" y="100"/>
                  </a:cubicBezTo>
                  <a:cubicBezTo>
                    <a:pt x="213" y="100"/>
                    <a:pt x="216" y="103"/>
                    <a:pt x="216" y="108"/>
                  </a:cubicBezTo>
                  <a:cubicBezTo>
                    <a:pt x="216" y="167"/>
                    <a:pt x="168" y="216"/>
                    <a:pt x="108" y="216"/>
                  </a:cubicBezTo>
                  <a:close/>
                  <a:moveTo>
                    <a:pt x="101" y="15"/>
                  </a:moveTo>
                  <a:cubicBezTo>
                    <a:pt x="53" y="19"/>
                    <a:pt x="15" y="59"/>
                    <a:pt x="15" y="108"/>
                  </a:cubicBezTo>
                  <a:cubicBezTo>
                    <a:pt x="15" y="159"/>
                    <a:pt x="57" y="200"/>
                    <a:pt x="108" y="200"/>
                  </a:cubicBezTo>
                  <a:cubicBezTo>
                    <a:pt x="157" y="200"/>
                    <a:pt x="197" y="163"/>
                    <a:pt x="201" y="115"/>
                  </a:cubicBezTo>
                  <a:cubicBezTo>
                    <a:pt x="108" y="115"/>
                    <a:pt x="108" y="115"/>
                    <a:pt x="108" y="115"/>
                  </a:cubicBezTo>
                  <a:cubicBezTo>
                    <a:pt x="104" y="115"/>
                    <a:pt x="101" y="112"/>
                    <a:pt x="101" y="108"/>
                  </a:cubicBezTo>
                  <a:lnTo>
                    <a:pt x="101" y="15"/>
                  </a:lnTo>
                  <a:close/>
                  <a:moveTo>
                    <a:pt x="101" y="15"/>
                  </a:moveTo>
                  <a:cubicBezTo>
                    <a:pt x="101" y="15"/>
                    <a:pt x="101" y="15"/>
                    <a:pt x="101" y="15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25">
              <a:extLst>
                <a:ext uri="{FF2B5EF4-FFF2-40B4-BE49-F238E27FC236}">
                  <a16:creationId xmlns:a16="http://schemas.microsoft.com/office/drawing/2014/main" id="{69F6AF65-2027-44D3-A8A0-FD1469EE527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040688" y="4487863"/>
              <a:ext cx="438150" cy="438150"/>
            </a:xfrm>
            <a:custGeom>
              <a:avLst/>
              <a:gdLst>
                <a:gd name="T0" fmla="*/ 108 w 116"/>
                <a:gd name="T1" fmla="*/ 116 h 116"/>
                <a:gd name="T2" fmla="*/ 7 w 116"/>
                <a:gd name="T3" fmla="*/ 116 h 116"/>
                <a:gd name="T4" fmla="*/ 0 w 116"/>
                <a:gd name="T5" fmla="*/ 108 h 116"/>
                <a:gd name="T6" fmla="*/ 0 w 116"/>
                <a:gd name="T7" fmla="*/ 8 h 116"/>
                <a:gd name="T8" fmla="*/ 7 w 116"/>
                <a:gd name="T9" fmla="*/ 0 h 116"/>
                <a:gd name="T10" fmla="*/ 116 w 116"/>
                <a:gd name="T11" fmla="*/ 108 h 116"/>
                <a:gd name="T12" fmla="*/ 108 w 116"/>
                <a:gd name="T13" fmla="*/ 116 h 116"/>
                <a:gd name="T14" fmla="*/ 15 w 116"/>
                <a:gd name="T15" fmla="*/ 101 h 116"/>
                <a:gd name="T16" fmla="*/ 100 w 116"/>
                <a:gd name="T17" fmla="*/ 101 h 116"/>
                <a:gd name="T18" fmla="*/ 15 w 116"/>
                <a:gd name="T19" fmla="*/ 16 h 116"/>
                <a:gd name="T20" fmla="*/ 15 w 116"/>
                <a:gd name="T21" fmla="*/ 101 h 116"/>
                <a:gd name="T22" fmla="*/ 15 w 116"/>
                <a:gd name="T23" fmla="*/ 101 h 116"/>
                <a:gd name="T24" fmla="*/ 15 w 116"/>
                <a:gd name="T25" fmla="*/ 101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16" h="116">
                  <a:moveTo>
                    <a:pt x="108" y="116"/>
                  </a:moveTo>
                  <a:cubicBezTo>
                    <a:pt x="7" y="116"/>
                    <a:pt x="7" y="116"/>
                    <a:pt x="7" y="116"/>
                  </a:cubicBezTo>
                  <a:cubicBezTo>
                    <a:pt x="3" y="116"/>
                    <a:pt x="0" y="113"/>
                    <a:pt x="0" y="10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3" y="0"/>
                    <a:pt x="7" y="0"/>
                  </a:cubicBezTo>
                  <a:cubicBezTo>
                    <a:pt x="67" y="0"/>
                    <a:pt x="116" y="49"/>
                    <a:pt x="116" y="108"/>
                  </a:cubicBezTo>
                  <a:cubicBezTo>
                    <a:pt x="116" y="113"/>
                    <a:pt x="112" y="116"/>
                    <a:pt x="108" y="116"/>
                  </a:cubicBezTo>
                  <a:close/>
                  <a:moveTo>
                    <a:pt x="15" y="101"/>
                  </a:moveTo>
                  <a:cubicBezTo>
                    <a:pt x="100" y="101"/>
                    <a:pt x="100" y="101"/>
                    <a:pt x="100" y="101"/>
                  </a:cubicBezTo>
                  <a:cubicBezTo>
                    <a:pt x="96" y="56"/>
                    <a:pt x="60" y="20"/>
                    <a:pt x="15" y="16"/>
                  </a:cubicBezTo>
                  <a:lnTo>
                    <a:pt x="15" y="101"/>
                  </a:lnTo>
                  <a:close/>
                  <a:moveTo>
                    <a:pt x="15" y="101"/>
                  </a:moveTo>
                  <a:cubicBezTo>
                    <a:pt x="15" y="101"/>
                    <a:pt x="15" y="101"/>
                    <a:pt x="15" y="101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9" name="Group 78">
            <a:extLst>
              <a:ext uri="{FF2B5EF4-FFF2-40B4-BE49-F238E27FC236}">
                <a16:creationId xmlns:a16="http://schemas.microsoft.com/office/drawing/2014/main" id="{10AC7232-256D-408A-B458-0B0B4E9C6548}"/>
              </a:ext>
            </a:extLst>
          </p:cNvPr>
          <p:cNvGrpSpPr/>
          <p:nvPr/>
        </p:nvGrpSpPr>
        <p:grpSpPr>
          <a:xfrm>
            <a:off x="4431665" y="2303146"/>
            <a:ext cx="585470" cy="472434"/>
            <a:chOff x="6035676" y="371475"/>
            <a:chExt cx="962025" cy="776288"/>
          </a:xfrm>
        </p:grpSpPr>
        <p:sp>
          <p:nvSpPr>
            <p:cNvPr id="80" name="Freeform 31">
              <a:extLst>
                <a:ext uri="{FF2B5EF4-FFF2-40B4-BE49-F238E27FC236}">
                  <a16:creationId xmlns:a16="http://schemas.microsoft.com/office/drawing/2014/main" id="{172DF326-12D3-42BC-AEC6-9ACB8635EDC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38851" y="371475"/>
              <a:ext cx="954088" cy="655638"/>
            </a:xfrm>
            <a:custGeom>
              <a:avLst/>
              <a:gdLst>
                <a:gd name="T0" fmla="*/ 19 w 253"/>
                <a:gd name="T1" fmla="*/ 174 h 174"/>
                <a:gd name="T2" fmla="*/ 234 w 253"/>
                <a:gd name="T3" fmla="*/ 174 h 174"/>
                <a:gd name="T4" fmla="*/ 253 w 253"/>
                <a:gd name="T5" fmla="*/ 155 h 174"/>
                <a:gd name="T6" fmla="*/ 253 w 253"/>
                <a:gd name="T7" fmla="*/ 20 h 174"/>
                <a:gd name="T8" fmla="*/ 234 w 253"/>
                <a:gd name="T9" fmla="*/ 0 h 174"/>
                <a:gd name="T10" fmla="*/ 19 w 253"/>
                <a:gd name="T11" fmla="*/ 0 h 174"/>
                <a:gd name="T12" fmla="*/ 0 w 253"/>
                <a:gd name="T13" fmla="*/ 20 h 174"/>
                <a:gd name="T14" fmla="*/ 0 w 253"/>
                <a:gd name="T15" fmla="*/ 155 h 174"/>
                <a:gd name="T16" fmla="*/ 19 w 253"/>
                <a:gd name="T17" fmla="*/ 174 h 174"/>
                <a:gd name="T18" fmla="*/ 17 w 253"/>
                <a:gd name="T19" fmla="*/ 20 h 174"/>
                <a:gd name="T20" fmla="*/ 19 w 253"/>
                <a:gd name="T21" fmla="*/ 17 h 174"/>
                <a:gd name="T22" fmla="*/ 234 w 253"/>
                <a:gd name="T23" fmla="*/ 17 h 174"/>
                <a:gd name="T24" fmla="*/ 236 w 253"/>
                <a:gd name="T25" fmla="*/ 20 h 174"/>
                <a:gd name="T26" fmla="*/ 236 w 253"/>
                <a:gd name="T27" fmla="*/ 155 h 174"/>
                <a:gd name="T28" fmla="*/ 234 w 253"/>
                <a:gd name="T29" fmla="*/ 157 h 174"/>
                <a:gd name="T30" fmla="*/ 19 w 253"/>
                <a:gd name="T31" fmla="*/ 157 h 174"/>
                <a:gd name="T32" fmla="*/ 17 w 253"/>
                <a:gd name="T33" fmla="*/ 155 h 174"/>
                <a:gd name="T34" fmla="*/ 17 w 253"/>
                <a:gd name="T35" fmla="*/ 20 h 174"/>
                <a:gd name="T36" fmla="*/ 17 w 253"/>
                <a:gd name="T37" fmla="*/ 20 h 174"/>
                <a:gd name="T38" fmla="*/ 17 w 253"/>
                <a:gd name="T39" fmla="*/ 20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3" h="174">
                  <a:moveTo>
                    <a:pt x="19" y="174"/>
                  </a:moveTo>
                  <a:cubicBezTo>
                    <a:pt x="234" y="174"/>
                    <a:pt x="234" y="174"/>
                    <a:pt x="234" y="174"/>
                  </a:cubicBezTo>
                  <a:cubicBezTo>
                    <a:pt x="245" y="174"/>
                    <a:pt x="253" y="165"/>
                    <a:pt x="253" y="155"/>
                  </a:cubicBezTo>
                  <a:cubicBezTo>
                    <a:pt x="253" y="20"/>
                    <a:pt x="253" y="20"/>
                    <a:pt x="253" y="20"/>
                  </a:cubicBezTo>
                  <a:cubicBezTo>
                    <a:pt x="253" y="9"/>
                    <a:pt x="245" y="0"/>
                    <a:pt x="234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8" y="0"/>
                    <a:pt x="0" y="9"/>
                    <a:pt x="0" y="20"/>
                  </a:cubicBezTo>
                  <a:cubicBezTo>
                    <a:pt x="0" y="155"/>
                    <a:pt x="0" y="155"/>
                    <a:pt x="0" y="155"/>
                  </a:cubicBezTo>
                  <a:cubicBezTo>
                    <a:pt x="0" y="165"/>
                    <a:pt x="8" y="174"/>
                    <a:pt x="19" y="174"/>
                  </a:cubicBezTo>
                  <a:close/>
                  <a:moveTo>
                    <a:pt x="17" y="20"/>
                  </a:moveTo>
                  <a:cubicBezTo>
                    <a:pt x="17" y="18"/>
                    <a:pt x="18" y="17"/>
                    <a:pt x="19" y="17"/>
                  </a:cubicBezTo>
                  <a:cubicBezTo>
                    <a:pt x="234" y="17"/>
                    <a:pt x="234" y="17"/>
                    <a:pt x="234" y="17"/>
                  </a:cubicBezTo>
                  <a:cubicBezTo>
                    <a:pt x="235" y="17"/>
                    <a:pt x="236" y="18"/>
                    <a:pt x="236" y="20"/>
                  </a:cubicBezTo>
                  <a:cubicBezTo>
                    <a:pt x="236" y="155"/>
                    <a:pt x="236" y="155"/>
                    <a:pt x="236" y="155"/>
                  </a:cubicBezTo>
                  <a:cubicBezTo>
                    <a:pt x="236" y="156"/>
                    <a:pt x="235" y="157"/>
                    <a:pt x="234" y="157"/>
                  </a:cubicBezTo>
                  <a:cubicBezTo>
                    <a:pt x="19" y="157"/>
                    <a:pt x="19" y="157"/>
                    <a:pt x="19" y="157"/>
                  </a:cubicBezTo>
                  <a:cubicBezTo>
                    <a:pt x="18" y="157"/>
                    <a:pt x="17" y="156"/>
                    <a:pt x="17" y="155"/>
                  </a:cubicBezTo>
                  <a:lnTo>
                    <a:pt x="17" y="20"/>
                  </a:lnTo>
                  <a:close/>
                  <a:moveTo>
                    <a:pt x="17" y="20"/>
                  </a:moveTo>
                  <a:cubicBezTo>
                    <a:pt x="17" y="20"/>
                    <a:pt x="17" y="20"/>
                    <a:pt x="17" y="2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32">
              <a:extLst>
                <a:ext uri="{FF2B5EF4-FFF2-40B4-BE49-F238E27FC236}">
                  <a16:creationId xmlns:a16="http://schemas.microsoft.com/office/drawing/2014/main" id="{F6A54EF6-66E0-43C5-A2E6-FC94DD45903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35676" y="1049338"/>
              <a:ext cx="962025" cy="98425"/>
            </a:xfrm>
            <a:custGeom>
              <a:avLst/>
              <a:gdLst>
                <a:gd name="T0" fmla="*/ 242 w 255"/>
                <a:gd name="T1" fmla="*/ 0 h 26"/>
                <a:gd name="T2" fmla="*/ 13 w 255"/>
                <a:gd name="T3" fmla="*/ 0 h 26"/>
                <a:gd name="T4" fmla="*/ 0 w 255"/>
                <a:gd name="T5" fmla="*/ 13 h 26"/>
                <a:gd name="T6" fmla="*/ 13 w 255"/>
                <a:gd name="T7" fmla="*/ 26 h 26"/>
                <a:gd name="T8" fmla="*/ 242 w 255"/>
                <a:gd name="T9" fmla="*/ 26 h 26"/>
                <a:gd name="T10" fmla="*/ 255 w 255"/>
                <a:gd name="T11" fmla="*/ 13 h 26"/>
                <a:gd name="T12" fmla="*/ 242 w 255"/>
                <a:gd name="T13" fmla="*/ 0 h 26"/>
                <a:gd name="T14" fmla="*/ 242 w 255"/>
                <a:gd name="T15" fmla="*/ 0 h 26"/>
                <a:gd name="T16" fmla="*/ 242 w 255"/>
                <a:gd name="T1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5" h="26">
                  <a:moveTo>
                    <a:pt x="242" y="0"/>
                  </a:moveTo>
                  <a:cubicBezTo>
                    <a:pt x="13" y="0"/>
                    <a:pt x="13" y="0"/>
                    <a:pt x="13" y="0"/>
                  </a:cubicBezTo>
                  <a:cubicBezTo>
                    <a:pt x="6" y="0"/>
                    <a:pt x="0" y="6"/>
                    <a:pt x="0" y="13"/>
                  </a:cubicBezTo>
                  <a:cubicBezTo>
                    <a:pt x="0" y="20"/>
                    <a:pt x="6" y="26"/>
                    <a:pt x="13" y="26"/>
                  </a:cubicBezTo>
                  <a:cubicBezTo>
                    <a:pt x="242" y="26"/>
                    <a:pt x="242" y="26"/>
                    <a:pt x="242" y="26"/>
                  </a:cubicBezTo>
                  <a:cubicBezTo>
                    <a:pt x="249" y="26"/>
                    <a:pt x="255" y="20"/>
                    <a:pt x="255" y="13"/>
                  </a:cubicBezTo>
                  <a:cubicBezTo>
                    <a:pt x="255" y="6"/>
                    <a:pt x="249" y="0"/>
                    <a:pt x="242" y="0"/>
                  </a:cubicBezTo>
                  <a:close/>
                  <a:moveTo>
                    <a:pt x="242" y="0"/>
                  </a:moveTo>
                  <a:cubicBezTo>
                    <a:pt x="242" y="0"/>
                    <a:pt x="242" y="0"/>
                    <a:pt x="242" y="0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33">
              <a:extLst>
                <a:ext uri="{FF2B5EF4-FFF2-40B4-BE49-F238E27FC236}">
                  <a16:creationId xmlns:a16="http://schemas.microsoft.com/office/drawing/2014/main" id="{0605C040-49B8-4685-9F60-434374F4411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03963" y="487363"/>
              <a:ext cx="422275" cy="422275"/>
            </a:xfrm>
            <a:custGeom>
              <a:avLst/>
              <a:gdLst>
                <a:gd name="T0" fmla="*/ 56 w 112"/>
                <a:gd name="T1" fmla="*/ 112 h 112"/>
                <a:gd name="T2" fmla="*/ 112 w 112"/>
                <a:gd name="T3" fmla="*/ 56 h 112"/>
                <a:gd name="T4" fmla="*/ 56 w 112"/>
                <a:gd name="T5" fmla="*/ 0 h 112"/>
                <a:gd name="T6" fmla="*/ 0 w 112"/>
                <a:gd name="T7" fmla="*/ 56 h 112"/>
                <a:gd name="T8" fmla="*/ 56 w 112"/>
                <a:gd name="T9" fmla="*/ 112 h 112"/>
                <a:gd name="T10" fmla="*/ 52 w 112"/>
                <a:gd name="T11" fmla="*/ 28 h 112"/>
                <a:gd name="T12" fmla="*/ 52 w 112"/>
                <a:gd name="T13" fmla="*/ 23 h 112"/>
                <a:gd name="T14" fmla="*/ 56 w 112"/>
                <a:gd name="T15" fmla="*/ 19 h 112"/>
                <a:gd name="T16" fmla="*/ 61 w 112"/>
                <a:gd name="T17" fmla="*/ 23 h 112"/>
                <a:gd name="T18" fmla="*/ 61 w 112"/>
                <a:gd name="T19" fmla="*/ 27 h 112"/>
                <a:gd name="T20" fmla="*/ 69 w 112"/>
                <a:gd name="T21" fmla="*/ 28 h 112"/>
                <a:gd name="T22" fmla="*/ 73 w 112"/>
                <a:gd name="T23" fmla="*/ 35 h 112"/>
                <a:gd name="T24" fmla="*/ 73 w 112"/>
                <a:gd name="T25" fmla="*/ 35 h 112"/>
                <a:gd name="T26" fmla="*/ 70 w 112"/>
                <a:gd name="T27" fmla="*/ 38 h 112"/>
                <a:gd name="T28" fmla="*/ 66 w 112"/>
                <a:gd name="T29" fmla="*/ 38 h 112"/>
                <a:gd name="T30" fmla="*/ 58 w 112"/>
                <a:gd name="T31" fmla="*/ 37 h 112"/>
                <a:gd name="T32" fmla="*/ 50 w 112"/>
                <a:gd name="T33" fmla="*/ 42 h 112"/>
                <a:gd name="T34" fmla="*/ 61 w 112"/>
                <a:gd name="T35" fmla="*/ 50 h 112"/>
                <a:gd name="T36" fmla="*/ 76 w 112"/>
                <a:gd name="T37" fmla="*/ 67 h 112"/>
                <a:gd name="T38" fmla="*/ 60 w 112"/>
                <a:gd name="T39" fmla="*/ 84 h 112"/>
                <a:gd name="T40" fmla="*/ 60 w 112"/>
                <a:gd name="T41" fmla="*/ 89 h 112"/>
                <a:gd name="T42" fmla="*/ 56 w 112"/>
                <a:gd name="T43" fmla="*/ 94 h 112"/>
                <a:gd name="T44" fmla="*/ 51 w 112"/>
                <a:gd name="T45" fmla="*/ 89 h 112"/>
                <a:gd name="T46" fmla="*/ 51 w 112"/>
                <a:gd name="T47" fmla="*/ 85 h 112"/>
                <a:gd name="T48" fmla="*/ 40 w 112"/>
                <a:gd name="T49" fmla="*/ 83 h 112"/>
                <a:gd name="T50" fmla="*/ 37 w 112"/>
                <a:gd name="T51" fmla="*/ 77 h 112"/>
                <a:gd name="T52" fmla="*/ 37 w 112"/>
                <a:gd name="T53" fmla="*/ 76 h 112"/>
                <a:gd name="T54" fmla="*/ 39 w 112"/>
                <a:gd name="T55" fmla="*/ 73 h 112"/>
                <a:gd name="T56" fmla="*/ 43 w 112"/>
                <a:gd name="T57" fmla="*/ 72 h 112"/>
                <a:gd name="T58" fmla="*/ 54 w 112"/>
                <a:gd name="T59" fmla="*/ 74 h 112"/>
                <a:gd name="T60" fmla="*/ 62 w 112"/>
                <a:gd name="T61" fmla="*/ 69 h 112"/>
                <a:gd name="T62" fmla="*/ 53 w 112"/>
                <a:gd name="T63" fmla="*/ 61 h 112"/>
                <a:gd name="T64" fmla="*/ 36 w 112"/>
                <a:gd name="T65" fmla="*/ 44 h 112"/>
                <a:gd name="T66" fmla="*/ 52 w 112"/>
                <a:gd name="T67" fmla="*/ 28 h 112"/>
                <a:gd name="T68" fmla="*/ 52 w 112"/>
                <a:gd name="T69" fmla="*/ 28 h 112"/>
                <a:gd name="T70" fmla="*/ 52 w 112"/>
                <a:gd name="T71" fmla="*/ 2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2" h="112">
                  <a:moveTo>
                    <a:pt x="56" y="112"/>
                  </a:moveTo>
                  <a:cubicBezTo>
                    <a:pt x="87" y="112"/>
                    <a:pt x="112" y="87"/>
                    <a:pt x="112" y="56"/>
                  </a:cubicBezTo>
                  <a:cubicBezTo>
                    <a:pt x="112" y="25"/>
                    <a:pt x="87" y="0"/>
                    <a:pt x="56" y="0"/>
                  </a:cubicBezTo>
                  <a:cubicBezTo>
                    <a:pt x="25" y="0"/>
                    <a:pt x="0" y="25"/>
                    <a:pt x="0" y="56"/>
                  </a:cubicBezTo>
                  <a:cubicBezTo>
                    <a:pt x="0" y="87"/>
                    <a:pt x="25" y="112"/>
                    <a:pt x="56" y="112"/>
                  </a:cubicBezTo>
                  <a:close/>
                  <a:moveTo>
                    <a:pt x="52" y="28"/>
                  </a:moveTo>
                  <a:cubicBezTo>
                    <a:pt x="52" y="23"/>
                    <a:pt x="52" y="23"/>
                    <a:pt x="52" y="23"/>
                  </a:cubicBezTo>
                  <a:cubicBezTo>
                    <a:pt x="52" y="21"/>
                    <a:pt x="54" y="19"/>
                    <a:pt x="56" y="19"/>
                  </a:cubicBezTo>
                  <a:cubicBezTo>
                    <a:pt x="59" y="19"/>
                    <a:pt x="61" y="21"/>
                    <a:pt x="61" y="23"/>
                  </a:cubicBezTo>
                  <a:cubicBezTo>
                    <a:pt x="61" y="27"/>
                    <a:pt x="61" y="27"/>
                    <a:pt x="61" y="27"/>
                  </a:cubicBezTo>
                  <a:cubicBezTo>
                    <a:pt x="64" y="27"/>
                    <a:pt x="67" y="28"/>
                    <a:pt x="69" y="28"/>
                  </a:cubicBezTo>
                  <a:cubicBezTo>
                    <a:pt x="72" y="29"/>
                    <a:pt x="73" y="32"/>
                    <a:pt x="73" y="35"/>
                  </a:cubicBezTo>
                  <a:cubicBezTo>
                    <a:pt x="73" y="35"/>
                    <a:pt x="73" y="35"/>
                    <a:pt x="73" y="35"/>
                  </a:cubicBezTo>
                  <a:cubicBezTo>
                    <a:pt x="72" y="36"/>
                    <a:pt x="71" y="37"/>
                    <a:pt x="70" y="38"/>
                  </a:cubicBezTo>
                  <a:cubicBezTo>
                    <a:pt x="69" y="39"/>
                    <a:pt x="68" y="39"/>
                    <a:pt x="66" y="38"/>
                  </a:cubicBezTo>
                  <a:cubicBezTo>
                    <a:pt x="64" y="38"/>
                    <a:pt x="61" y="37"/>
                    <a:pt x="58" y="37"/>
                  </a:cubicBezTo>
                  <a:cubicBezTo>
                    <a:pt x="52" y="37"/>
                    <a:pt x="50" y="40"/>
                    <a:pt x="50" y="42"/>
                  </a:cubicBezTo>
                  <a:cubicBezTo>
                    <a:pt x="50" y="45"/>
                    <a:pt x="53" y="47"/>
                    <a:pt x="61" y="50"/>
                  </a:cubicBezTo>
                  <a:cubicBezTo>
                    <a:pt x="72" y="54"/>
                    <a:pt x="76" y="59"/>
                    <a:pt x="76" y="67"/>
                  </a:cubicBezTo>
                  <a:cubicBezTo>
                    <a:pt x="76" y="75"/>
                    <a:pt x="71" y="82"/>
                    <a:pt x="60" y="84"/>
                  </a:cubicBezTo>
                  <a:cubicBezTo>
                    <a:pt x="60" y="89"/>
                    <a:pt x="60" y="89"/>
                    <a:pt x="60" y="89"/>
                  </a:cubicBezTo>
                  <a:cubicBezTo>
                    <a:pt x="60" y="92"/>
                    <a:pt x="58" y="94"/>
                    <a:pt x="56" y="94"/>
                  </a:cubicBezTo>
                  <a:cubicBezTo>
                    <a:pt x="53" y="94"/>
                    <a:pt x="51" y="92"/>
                    <a:pt x="51" y="89"/>
                  </a:cubicBezTo>
                  <a:cubicBezTo>
                    <a:pt x="51" y="85"/>
                    <a:pt x="51" y="85"/>
                    <a:pt x="51" y="85"/>
                  </a:cubicBezTo>
                  <a:cubicBezTo>
                    <a:pt x="47" y="85"/>
                    <a:pt x="44" y="84"/>
                    <a:pt x="40" y="83"/>
                  </a:cubicBezTo>
                  <a:cubicBezTo>
                    <a:pt x="38" y="82"/>
                    <a:pt x="36" y="79"/>
                    <a:pt x="37" y="77"/>
                  </a:cubicBezTo>
                  <a:cubicBezTo>
                    <a:pt x="37" y="76"/>
                    <a:pt x="37" y="76"/>
                    <a:pt x="37" y="76"/>
                  </a:cubicBezTo>
                  <a:cubicBezTo>
                    <a:pt x="37" y="74"/>
                    <a:pt x="38" y="73"/>
                    <a:pt x="39" y="73"/>
                  </a:cubicBezTo>
                  <a:cubicBezTo>
                    <a:pt x="41" y="72"/>
                    <a:pt x="42" y="72"/>
                    <a:pt x="43" y="72"/>
                  </a:cubicBezTo>
                  <a:cubicBezTo>
                    <a:pt x="46" y="73"/>
                    <a:pt x="50" y="74"/>
                    <a:pt x="54" y="74"/>
                  </a:cubicBezTo>
                  <a:cubicBezTo>
                    <a:pt x="59" y="74"/>
                    <a:pt x="62" y="72"/>
                    <a:pt x="62" y="69"/>
                  </a:cubicBezTo>
                  <a:cubicBezTo>
                    <a:pt x="62" y="65"/>
                    <a:pt x="59" y="63"/>
                    <a:pt x="53" y="61"/>
                  </a:cubicBezTo>
                  <a:cubicBezTo>
                    <a:pt x="43" y="57"/>
                    <a:pt x="36" y="53"/>
                    <a:pt x="36" y="44"/>
                  </a:cubicBezTo>
                  <a:cubicBezTo>
                    <a:pt x="36" y="36"/>
                    <a:pt x="42" y="30"/>
                    <a:pt x="52" y="28"/>
                  </a:cubicBezTo>
                  <a:close/>
                  <a:moveTo>
                    <a:pt x="52" y="28"/>
                  </a:moveTo>
                  <a:cubicBezTo>
                    <a:pt x="52" y="28"/>
                    <a:pt x="52" y="28"/>
                    <a:pt x="52" y="28"/>
                  </a:cubicBezTo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83" name="TextBox 82">
            <a:extLst>
              <a:ext uri="{FF2B5EF4-FFF2-40B4-BE49-F238E27FC236}">
                <a16:creationId xmlns:a16="http://schemas.microsoft.com/office/drawing/2014/main" id="{0EFAE4C3-646E-43DE-9A94-4F4F7FD8B882}"/>
              </a:ext>
            </a:extLst>
          </p:cNvPr>
          <p:cNvSpPr txBox="1"/>
          <p:nvPr/>
        </p:nvSpPr>
        <p:spPr>
          <a:xfrm>
            <a:off x="1114001" y="3132715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01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1E368DA5-4969-4A40-96FB-92068610455D}"/>
              </a:ext>
            </a:extLst>
          </p:cNvPr>
          <p:cNvSpPr txBox="1"/>
          <p:nvPr/>
        </p:nvSpPr>
        <p:spPr>
          <a:xfrm>
            <a:off x="3857201" y="3132715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02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16B8B3AC-AD52-46DE-8B7B-293E795258F5}"/>
              </a:ext>
            </a:extLst>
          </p:cNvPr>
          <p:cNvSpPr txBox="1"/>
          <p:nvPr/>
        </p:nvSpPr>
        <p:spPr>
          <a:xfrm>
            <a:off x="6600401" y="3132715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03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A4925F1A-10DF-4029-8971-79D0729F9A1C}"/>
              </a:ext>
            </a:extLst>
          </p:cNvPr>
          <p:cNvSpPr txBox="1"/>
          <p:nvPr/>
        </p:nvSpPr>
        <p:spPr>
          <a:xfrm>
            <a:off x="9343601" y="3132715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04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D6B9819B-75FE-4748-9C40-6ADE19CC2F13}"/>
              </a:ext>
            </a:extLst>
          </p:cNvPr>
          <p:cNvSpPr txBox="1"/>
          <p:nvPr/>
        </p:nvSpPr>
        <p:spPr>
          <a:xfrm>
            <a:off x="856345" y="4271963"/>
            <a:ext cx="2249712" cy="16032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of the printing and typesetting industry. Lorem Ipsum has been the survived not only five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F771F737-EEA0-4771-92FA-E99056AB36E7}"/>
              </a:ext>
            </a:extLst>
          </p:cNvPr>
          <p:cNvSpPr txBox="1"/>
          <p:nvPr/>
        </p:nvSpPr>
        <p:spPr>
          <a:xfrm>
            <a:off x="3599544" y="4271963"/>
            <a:ext cx="2249712" cy="16032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of the printing and typesetting industry. Lorem Ipsum has been the survived not only five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30168AA8-2316-4CF5-BCAD-137DB53A73E5}"/>
              </a:ext>
            </a:extLst>
          </p:cNvPr>
          <p:cNvSpPr txBox="1"/>
          <p:nvPr/>
        </p:nvSpPr>
        <p:spPr>
          <a:xfrm>
            <a:off x="6342744" y="4271963"/>
            <a:ext cx="2249712" cy="16032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of the printing and typesetting industry. Lorem Ipsum has been the survived not only five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225F6EEE-AEC1-4A41-B879-E481E5A27088}"/>
              </a:ext>
            </a:extLst>
          </p:cNvPr>
          <p:cNvSpPr txBox="1"/>
          <p:nvPr/>
        </p:nvSpPr>
        <p:spPr>
          <a:xfrm>
            <a:off x="9085944" y="4271963"/>
            <a:ext cx="2249712" cy="16032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of the printing and typesetting industry. Lorem Ipsum has been the survived not only five</a:t>
            </a:r>
          </a:p>
        </p:txBody>
      </p:sp>
    </p:spTree>
    <p:extLst>
      <p:ext uri="{BB962C8B-B14F-4D97-AF65-F5344CB8AC3E}">
        <p14:creationId xmlns:p14="http://schemas.microsoft.com/office/powerpoint/2010/main" val="265019313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8CA6E68E-F185-4DDB-97CC-EA3C73F6448F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EBC7EA-D992-48CA-B81B-0BEE6358EFBE}"/>
              </a:ext>
            </a:extLst>
          </p:cNvPr>
          <p:cNvSpPr txBox="1"/>
          <p:nvPr/>
        </p:nvSpPr>
        <p:spPr>
          <a:xfrm>
            <a:off x="1463086" y="1675177"/>
            <a:ext cx="9265828" cy="55033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0500"/>
              </a:lnSpc>
            </a:pPr>
            <a:r>
              <a:rPr lang="en-US" sz="12000" b="1" dirty="0">
                <a:solidFill>
                  <a:schemeClr val="tx1">
                    <a:alpha val="6000"/>
                  </a:schemeClr>
                </a:solidFill>
                <a:latin typeface="Montserrat ExtraBold" panose="00000900000000000000" pitchFamily="50" charset="0"/>
              </a:rPr>
              <a:t>?</a:t>
            </a:r>
          </a:p>
          <a:p>
            <a:pPr algn="ctr">
              <a:lnSpc>
                <a:spcPts val="10500"/>
              </a:lnSpc>
            </a:pPr>
            <a:r>
              <a:rPr lang="en-US" sz="12000" b="1" dirty="0">
                <a:solidFill>
                  <a:schemeClr val="tx1">
                    <a:alpha val="6000"/>
                  </a:schemeClr>
                </a:solidFill>
                <a:latin typeface="Montserrat ExtraBold" panose="00000900000000000000" pitchFamily="50" charset="0"/>
              </a:rPr>
              <a:t>HAVE</a:t>
            </a:r>
          </a:p>
          <a:p>
            <a:pPr algn="ctr">
              <a:lnSpc>
                <a:spcPts val="10500"/>
              </a:lnSpc>
            </a:pPr>
            <a:r>
              <a:rPr lang="en-US" sz="12000" b="1" dirty="0">
                <a:solidFill>
                  <a:schemeClr val="tx1">
                    <a:alpha val="6000"/>
                  </a:schemeClr>
                </a:solidFill>
                <a:latin typeface="Montserrat ExtraBold" panose="00000900000000000000" pitchFamily="50" charset="0"/>
              </a:rPr>
              <a:t>ANY</a:t>
            </a:r>
          </a:p>
          <a:p>
            <a:pPr algn="ctr">
              <a:lnSpc>
                <a:spcPts val="10500"/>
              </a:lnSpc>
            </a:pPr>
            <a:r>
              <a:rPr lang="en-US" sz="12000" b="1" dirty="0">
                <a:solidFill>
                  <a:schemeClr val="tx1">
                    <a:alpha val="6000"/>
                  </a:schemeClr>
                </a:solidFill>
                <a:latin typeface="Montserrat ExtraBold" panose="00000900000000000000" pitchFamily="50" charset="0"/>
              </a:rPr>
              <a:t>QUESTION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4C3B7836-AC07-4DEE-A3D4-D4EB1B2ABC51}"/>
              </a:ext>
            </a:extLst>
          </p:cNvPr>
          <p:cNvSpPr txBox="1"/>
          <p:nvPr/>
        </p:nvSpPr>
        <p:spPr>
          <a:xfrm>
            <a:off x="2709862" y="3036585"/>
            <a:ext cx="6772276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end.</a:t>
            </a:r>
          </a:p>
        </p:txBody>
      </p:sp>
    </p:spTree>
    <p:extLst>
      <p:ext uri="{BB962C8B-B14F-4D97-AF65-F5344CB8AC3E}">
        <p14:creationId xmlns:p14="http://schemas.microsoft.com/office/powerpoint/2010/main" val="180285451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49EBC7EA-D992-48CA-B81B-0BEE6358EFBE}"/>
              </a:ext>
            </a:extLst>
          </p:cNvPr>
          <p:cNvSpPr txBox="1"/>
          <p:nvPr/>
        </p:nvSpPr>
        <p:spPr>
          <a:xfrm>
            <a:off x="2709862" y="3228945"/>
            <a:ext cx="677227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www.example.com</a:t>
            </a:r>
          </a:p>
        </p:txBody>
      </p:sp>
    </p:spTree>
    <p:extLst>
      <p:ext uri="{BB962C8B-B14F-4D97-AF65-F5344CB8AC3E}">
        <p14:creationId xmlns:p14="http://schemas.microsoft.com/office/powerpoint/2010/main" val="269212564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E75849CE-1BF6-4541-B6E7-510580EF180F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hape">
            <a:extLst>
              <a:ext uri="{FF2B5EF4-FFF2-40B4-BE49-F238E27FC236}">
                <a16:creationId xmlns:a16="http://schemas.microsoft.com/office/drawing/2014/main" id="{4233F392-696E-4E5E-98D4-456C1951C323}"/>
              </a:ext>
            </a:extLst>
          </p:cNvPr>
          <p:cNvSpPr/>
          <p:nvPr/>
        </p:nvSpPr>
        <p:spPr>
          <a:xfrm>
            <a:off x="2991262" y="1729440"/>
            <a:ext cx="321446" cy="5540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3219" y="0"/>
                </a:moveTo>
                <a:cubicBezTo>
                  <a:pt x="1442" y="0"/>
                  <a:pt x="0" y="837"/>
                  <a:pt x="0" y="1868"/>
                </a:cubicBezTo>
                <a:lnTo>
                  <a:pt x="0" y="19724"/>
                </a:lnTo>
                <a:cubicBezTo>
                  <a:pt x="0" y="20755"/>
                  <a:pt x="1442" y="21600"/>
                  <a:pt x="3219" y="21600"/>
                </a:cubicBezTo>
                <a:lnTo>
                  <a:pt x="18381" y="21600"/>
                </a:lnTo>
                <a:cubicBezTo>
                  <a:pt x="20158" y="21600"/>
                  <a:pt x="21600" y="20755"/>
                  <a:pt x="21600" y="19724"/>
                </a:cubicBezTo>
                <a:lnTo>
                  <a:pt x="21600" y="1868"/>
                </a:lnTo>
                <a:cubicBezTo>
                  <a:pt x="21600" y="837"/>
                  <a:pt x="20158" y="0"/>
                  <a:pt x="18381" y="0"/>
                </a:cubicBezTo>
                <a:lnTo>
                  <a:pt x="3219" y="0"/>
                </a:lnTo>
                <a:close/>
                <a:moveTo>
                  <a:pt x="3299" y="744"/>
                </a:moveTo>
                <a:lnTo>
                  <a:pt x="18461" y="744"/>
                </a:lnTo>
                <a:cubicBezTo>
                  <a:pt x="19576" y="744"/>
                  <a:pt x="20478" y="1268"/>
                  <a:pt x="20478" y="1914"/>
                </a:cubicBezTo>
                <a:cubicBezTo>
                  <a:pt x="20478" y="1914"/>
                  <a:pt x="20478" y="2837"/>
                  <a:pt x="20478" y="2837"/>
                </a:cubicBezTo>
                <a:lnTo>
                  <a:pt x="1282" y="2837"/>
                </a:lnTo>
                <a:lnTo>
                  <a:pt x="1282" y="1914"/>
                </a:lnTo>
                <a:cubicBezTo>
                  <a:pt x="1282" y="1268"/>
                  <a:pt x="2185" y="744"/>
                  <a:pt x="3299" y="744"/>
                </a:cubicBezTo>
                <a:close/>
                <a:moveTo>
                  <a:pt x="5984" y="1240"/>
                </a:moveTo>
                <a:cubicBezTo>
                  <a:pt x="5742" y="1240"/>
                  <a:pt x="5557" y="1375"/>
                  <a:pt x="5557" y="1542"/>
                </a:cubicBezTo>
                <a:cubicBezTo>
                  <a:pt x="5557" y="1712"/>
                  <a:pt x="5742" y="1852"/>
                  <a:pt x="5984" y="1852"/>
                </a:cubicBezTo>
                <a:lnTo>
                  <a:pt x="12102" y="1852"/>
                </a:lnTo>
                <a:cubicBezTo>
                  <a:pt x="12343" y="1852"/>
                  <a:pt x="12543" y="1712"/>
                  <a:pt x="12543" y="1542"/>
                </a:cubicBezTo>
                <a:cubicBezTo>
                  <a:pt x="12543" y="1375"/>
                  <a:pt x="12343" y="1240"/>
                  <a:pt x="12102" y="1240"/>
                </a:cubicBezTo>
                <a:lnTo>
                  <a:pt x="5984" y="1240"/>
                </a:lnTo>
                <a:close/>
                <a:moveTo>
                  <a:pt x="13612" y="1240"/>
                </a:moveTo>
                <a:cubicBezTo>
                  <a:pt x="13337" y="1240"/>
                  <a:pt x="13131" y="1375"/>
                  <a:pt x="13131" y="1542"/>
                </a:cubicBezTo>
                <a:cubicBezTo>
                  <a:pt x="13131" y="1712"/>
                  <a:pt x="13337" y="1852"/>
                  <a:pt x="13612" y="1852"/>
                </a:cubicBezTo>
                <a:lnTo>
                  <a:pt x="13732" y="1852"/>
                </a:lnTo>
                <a:cubicBezTo>
                  <a:pt x="14004" y="1852"/>
                  <a:pt x="14213" y="1712"/>
                  <a:pt x="14213" y="1542"/>
                </a:cubicBezTo>
                <a:cubicBezTo>
                  <a:pt x="14213" y="1375"/>
                  <a:pt x="14004" y="1240"/>
                  <a:pt x="13732" y="1240"/>
                </a:cubicBezTo>
                <a:lnTo>
                  <a:pt x="13612" y="1240"/>
                </a:lnTo>
                <a:close/>
                <a:moveTo>
                  <a:pt x="1282" y="2976"/>
                </a:moveTo>
                <a:lnTo>
                  <a:pt x="20478" y="2976"/>
                </a:lnTo>
                <a:cubicBezTo>
                  <a:pt x="20478" y="2976"/>
                  <a:pt x="20478" y="16214"/>
                  <a:pt x="20478" y="16214"/>
                </a:cubicBezTo>
                <a:lnTo>
                  <a:pt x="1282" y="16214"/>
                </a:lnTo>
                <a:lnTo>
                  <a:pt x="1282" y="2976"/>
                </a:lnTo>
                <a:close/>
                <a:moveTo>
                  <a:pt x="1282" y="16369"/>
                </a:moveTo>
                <a:lnTo>
                  <a:pt x="20478" y="16369"/>
                </a:lnTo>
                <a:cubicBezTo>
                  <a:pt x="20478" y="16369"/>
                  <a:pt x="20478" y="19546"/>
                  <a:pt x="20478" y="19546"/>
                </a:cubicBezTo>
                <a:cubicBezTo>
                  <a:pt x="20478" y="20193"/>
                  <a:pt x="19576" y="20724"/>
                  <a:pt x="18461" y="20724"/>
                </a:cubicBezTo>
                <a:lnTo>
                  <a:pt x="3299" y="20724"/>
                </a:lnTo>
                <a:cubicBezTo>
                  <a:pt x="2185" y="20724"/>
                  <a:pt x="1282" y="20193"/>
                  <a:pt x="1282" y="19546"/>
                </a:cubicBezTo>
                <a:lnTo>
                  <a:pt x="1282" y="16369"/>
                </a:lnTo>
                <a:close/>
                <a:moveTo>
                  <a:pt x="10887" y="17609"/>
                </a:moveTo>
                <a:cubicBezTo>
                  <a:pt x="9836" y="17609"/>
                  <a:pt x="8977" y="18102"/>
                  <a:pt x="8977" y="18709"/>
                </a:cubicBezTo>
                <a:cubicBezTo>
                  <a:pt x="8977" y="19316"/>
                  <a:pt x="9836" y="19810"/>
                  <a:pt x="10887" y="19810"/>
                </a:cubicBezTo>
                <a:cubicBezTo>
                  <a:pt x="11929" y="19810"/>
                  <a:pt x="12770" y="19316"/>
                  <a:pt x="12770" y="18709"/>
                </a:cubicBezTo>
                <a:cubicBezTo>
                  <a:pt x="12770" y="18102"/>
                  <a:pt x="11929" y="17609"/>
                  <a:pt x="10887" y="17609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2" name="Shape">
            <a:extLst>
              <a:ext uri="{FF2B5EF4-FFF2-40B4-BE49-F238E27FC236}">
                <a16:creationId xmlns:a16="http://schemas.microsoft.com/office/drawing/2014/main" id="{E6F700FC-F57D-41A1-8BD0-B581A21C113B}"/>
              </a:ext>
            </a:extLst>
          </p:cNvPr>
          <p:cNvSpPr/>
          <p:nvPr/>
        </p:nvSpPr>
        <p:spPr>
          <a:xfrm>
            <a:off x="2890336" y="3099047"/>
            <a:ext cx="529956" cy="55405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236" y="21600"/>
                </a:moveTo>
                <a:cubicBezTo>
                  <a:pt x="21035" y="21600"/>
                  <a:pt x="20872" y="21444"/>
                  <a:pt x="20872" y="21252"/>
                </a:cubicBezTo>
                <a:lnTo>
                  <a:pt x="20872" y="18203"/>
                </a:lnTo>
                <a:cubicBezTo>
                  <a:pt x="20872" y="17186"/>
                  <a:pt x="20234" y="16245"/>
                  <a:pt x="19421" y="16060"/>
                </a:cubicBezTo>
                <a:lnTo>
                  <a:pt x="19335" y="16034"/>
                </a:lnTo>
                <a:cubicBezTo>
                  <a:pt x="18009" y="15606"/>
                  <a:pt x="16742" y="15227"/>
                  <a:pt x="15766" y="14968"/>
                </a:cubicBezTo>
                <a:cubicBezTo>
                  <a:pt x="13863" y="14462"/>
                  <a:pt x="13630" y="14220"/>
                  <a:pt x="13461" y="13402"/>
                </a:cubicBezTo>
                <a:cubicBezTo>
                  <a:pt x="13438" y="13292"/>
                  <a:pt x="13413" y="13168"/>
                  <a:pt x="13372" y="13026"/>
                </a:cubicBezTo>
                <a:cubicBezTo>
                  <a:pt x="13093" y="12046"/>
                  <a:pt x="13034" y="11270"/>
                  <a:pt x="13032" y="11238"/>
                </a:cubicBezTo>
                <a:cubicBezTo>
                  <a:pt x="13024" y="11130"/>
                  <a:pt x="13069" y="11024"/>
                  <a:pt x="13154" y="10953"/>
                </a:cubicBezTo>
                <a:cubicBezTo>
                  <a:pt x="13958" y="10272"/>
                  <a:pt x="14255" y="9062"/>
                  <a:pt x="14258" y="9050"/>
                </a:cubicBezTo>
                <a:cubicBezTo>
                  <a:pt x="14280" y="8959"/>
                  <a:pt x="14339" y="8880"/>
                  <a:pt x="14422" y="8831"/>
                </a:cubicBezTo>
                <a:cubicBezTo>
                  <a:pt x="14505" y="8782"/>
                  <a:pt x="14605" y="8767"/>
                  <a:pt x="14700" y="8789"/>
                </a:cubicBezTo>
                <a:cubicBezTo>
                  <a:pt x="14702" y="8789"/>
                  <a:pt x="14772" y="8751"/>
                  <a:pt x="14891" y="8485"/>
                </a:cubicBezTo>
                <a:cubicBezTo>
                  <a:pt x="14925" y="8411"/>
                  <a:pt x="14930" y="8345"/>
                  <a:pt x="14938" y="8214"/>
                </a:cubicBezTo>
                <a:cubicBezTo>
                  <a:pt x="14950" y="8030"/>
                  <a:pt x="14966" y="7777"/>
                  <a:pt x="15114" y="7409"/>
                </a:cubicBezTo>
                <a:cubicBezTo>
                  <a:pt x="15234" y="7110"/>
                  <a:pt x="15225" y="6818"/>
                  <a:pt x="15149" y="6719"/>
                </a:cubicBezTo>
                <a:cubicBezTo>
                  <a:pt x="15139" y="6706"/>
                  <a:pt x="15129" y="6692"/>
                  <a:pt x="15070" y="6695"/>
                </a:cubicBezTo>
                <a:cubicBezTo>
                  <a:pt x="14951" y="6702"/>
                  <a:pt x="14836" y="6654"/>
                  <a:pt x="14762" y="6565"/>
                </a:cubicBezTo>
                <a:cubicBezTo>
                  <a:pt x="14688" y="6476"/>
                  <a:pt x="14664" y="6358"/>
                  <a:pt x="14697" y="6249"/>
                </a:cubicBezTo>
                <a:cubicBezTo>
                  <a:pt x="14699" y="6243"/>
                  <a:pt x="14905" y="5538"/>
                  <a:pt x="14862" y="4103"/>
                </a:cubicBezTo>
                <a:cubicBezTo>
                  <a:pt x="14737" y="1556"/>
                  <a:pt x="12089" y="697"/>
                  <a:pt x="10901" y="697"/>
                </a:cubicBezTo>
                <a:lnTo>
                  <a:pt x="10699" y="697"/>
                </a:lnTo>
                <a:cubicBezTo>
                  <a:pt x="9511" y="697"/>
                  <a:pt x="6863" y="1556"/>
                  <a:pt x="6738" y="4110"/>
                </a:cubicBezTo>
                <a:cubicBezTo>
                  <a:pt x="6695" y="5538"/>
                  <a:pt x="6901" y="6243"/>
                  <a:pt x="6903" y="6250"/>
                </a:cubicBezTo>
                <a:cubicBezTo>
                  <a:pt x="6936" y="6359"/>
                  <a:pt x="6912" y="6477"/>
                  <a:pt x="6837" y="6565"/>
                </a:cubicBezTo>
                <a:cubicBezTo>
                  <a:pt x="6763" y="6654"/>
                  <a:pt x="6650" y="6704"/>
                  <a:pt x="6531" y="6695"/>
                </a:cubicBezTo>
                <a:cubicBezTo>
                  <a:pt x="6471" y="6691"/>
                  <a:pt x="6461" y="6705"/>
                  <a:pt x="6451" y="6719"/>
                </a:cubicBezTo>
                <a:cubicBezTo>
                  <a:pt x="6375" y="6818"/>
                  <a:pt x="6366" y="7110"/>
                  <a:pt x="6486" y="7409"/>
                </a:cubicBezTo>
                <a:cubicBezTo>
                  <a:pt x="6634" y="7777"/>
                  <a:pt x="6650" y="8030"/>
                  <a:pt x="6662" y="8214"/>
                </a:cubicBezTo>
                <a:cubicBezTo>
                  <a:pt x="6670" y="8345"/>
                  <a:pt x="6675" y="8411"/>
                  <a:pt x="6709" y="8485"/>
                </a:cubicBezTo>
                <a:cubicBezTo>
                  <a:pt x="6828" y="8751"/>
                  <a:pt x="6898" y="8789"/>
                  <a:pt x="6906" y="8793"/>
                </a:cubicBezTo>
                <a:cubicBezTo>
                  <a:pt x="7000" y="8770"/>
                  <a:pt x="7098" y="8784"/>
                  <a:pt x="7181" y="8833"/>
                </a:cubicBezTo>
                <a:cubicBezTo>
                  <a:pt x="7263" y="8882"/>
                  <a:pt x="7320" y="8959"/>
                  <a:pt x="7342" y="9049"/>
                </a:cubicBezTo>
                <a:cubicBezTo>
                  <a:pt x="7345" y="9062"/>
                  <a:pt x="7647" y="10276"/>
                  <a:pt x="8446" y="10953"/>
                </a:cubicBezTo>
                <a:cubicBezTo>
                  <a:pt x="8531" y="11024"/>
                  <a:pt x="8576" y="11130"/>
                  <a:pt x="8568" y="11238"/>
                </a:cubicBezTo>
                <a:cubicBezTo>
                  <a:pt x="8566" y="11270"/>
                  <a:pt x="8507" y="12046"/>
                  <a:pt x="8228" y="13026"/>
                </a:cubicBezTo>
                <a:cubicBezTo>
                  <a:pt x="8187" y="13168"/>
                  <a:pt x="8162" y="13292"/>
                  <a:pt x="8139" y="13402"/>
                </a:cubicBezTo>
                <a:cubicBezTo>
                  <a:pt x="7970" y="14220"/>
                  <a:pt x="7737" y="14462"/>
                  <a:pt x="5834" y="14968"/>
                </a:cubicBezTo>
                <a:cubicBezTo>
                  <a:pt x="4858" y="15227"/>
                  <a:pt x="3591" y="15606"/>
                  <a:pt x="2265" y="16034"/>
                </a:cubicBezTo>
                <a:lnTo>
                  <a:pt x="2210" y="16052"/>
                </a:lnTo>
                <a:cubicBezTo>
                  <a:pt x="1366" y="16245"/>
                  <a:pt x="728" y="17186"/>
                  <a:pt x="728" y="18203"/>
                </a:cubicBezTo>
                <a:lnTo>
                  <a:pt x="728" y="21252"/>
                </a:lnTo>
                <a:cubicBezTo>
                  <a:pt x="728" y="21444"/>
                  <a:pt x="565" y="21600"/>
                  <a:pt x="364" y="21600"/>
                </a:cubicBezTo>
                <a:cubicBezTo>
                  <a:pt x="163" y="21600"/>
                  <a:pt x="0" y="21444"/>
                  <a:pt x="0" y="21252"/>
                </a:cubicBezTo>
                <a:lnTo>
                  <a:pt x="0" y="18203"/>
                </a:lnTo>
                <a:cubicBezTo>
                  <a:pt x="0" y="16856"/>
                  <a:pt x="864" y="15643"/>
                  <a:pt x="2010" y="15382"/>
                </a:cubicBezTo>
                <a:lnTo>
                  <a:pt x="2032" y="15373"/>
                </a:lnTo>
                <a:cubicBezTo>
                  <a:pt x="3370" y="14942"/>
                  <a:pt x="4651" y="14559"/>
                  <a:pt x="5639" y="14297"/>
                </a:cubicBezTo>
                <a:cubicBezTo>
                  <a:pt x="7303" y="13855"/>
                  <a:pt x="7324" y="13753"/>
                  <a:pt x="7425" y="13267"/>
                </a:cubicBezTo>
                <a:cubicBezTo>
                  <a:pt x="7450" y="13143"/>
                  <a:pt x="7479" y="13004"/>
                  <a:pt x="7525" y="12842"/>
                </a:cubicBezTo>
                <a:cubicBezTo>
                  <a:pt x="7714" y="12181"/>
                  <a:pt x="7795" y="11615"/>
                  <a:pt x="7825" y="11350"/>
                </a:cubicBezTo>
                <a:cubicBezTo>
                  <a:pt x="7182" y="10734"/>
                  <a:pt x="6845" y="9888"/>
                  <a:pt x="6707" y="9466"/>
                </a:cubicBezTo>
                <a:cubicBezTo>
                  <a:pt x="6441" y="9394"/>
                  <a:pt x="6218" y="9158"/>
                  <a:pt x="6039" y="8760"/>
                </a:cubicBezTo>
                <a:cubicBezTo>
                  <a:pt x="5954" y="8570"/>
                  <a:pt x="5944" y="8410"/>
                  <a:pt x="5935" y="8256"/>
                </a:cubicBezTo>
                <a:cubicBezTo>
                  <a:pt x="5924" y="8094"/>
                  <a:pt x="5914" y="7926"/>
                  <a:pt x="5807" y="7659"/>
                </a:cubicBezTo>
                <a:cubicBezTo>
                  <a:pt x="5643" y="7253"/>
                  <a:pt x="5573" y="6685"/>
                  <a:pt x="5864" y="6306"/>
                </a:cubicBezTo>
                <a:cubicBezTo>
                  <a:pt x="5936" y="6213"/>
                  <a:pt x="6024" y="6139"/>
                  <a:pt x="6125" y="6088"/>
                </a:cubicBezTo>
                <a:cubicBezTo>
                  <a:pt x="6059" y="5716"/>
                  <a:pt x="5981" y="5052"/>
                  <a:pt x="6010" y="4084"/>
                </a:cubicBezTo>
                <a:cubicBezTo>
                  <a:pt x="6160" y="1027"/>
                  <a:pt x="9293" y="0"/>
                  <a:pt x="10699" y="0"/>
                </a:cubicBezTo>
                <a:lnTo>
                  <a:pt x="10901" y="0"/>
                </a:lnTo>
                <a:cubicBezTo>
                  <a:pt x="12307" y="0"/>
                  <a:pt x="15440" y="1027"/>
                  <a:pt x="15590" y="4077"/>
                </a:cubicBezTo>
                <a:cubicBezTo>
                  <a:pt x="15619" y="5050"/>
                  <a:pt x="15541" y="5715"/>
                  <a:pt x="15475" y="6088"/>
                </a:cubicBezTo>
                <a:cubicBezTo>
                  <a:pt x="15576" y="6139"/>
                  <a:pt x="15664" y="6213"/>
                  <a:pt x="15736" y="6306"/>
                </a:cubicBezTo>
                <a:cubicBezTo>
                  <a:pt x="16027" y="6685"/>
                  <a:pt x="15957" y="7253"/>
                  <a:pt x="15793" y="7659"/>
                </a:cubicBezTo>
                <a:cubicBezTo>
                  <a:pt x="15686" y="7926"/>
                  <a:pt x="15676" y="8094"/>
                  <a:pt x="15665" y="8256"/>
                </a:cubicBezTo>
                <a:cubicBezTo>
                  <a:pt x="15656" y="8410"/>
                  <a:pt x="15646" y="8570"/>
                  <a:pt x="15561" y="8760"/>
                </a:cubicBezTo>
                <a:cubicBezTo>
                  <a:pt x="15382" y="9158"/>
                  <a:pt x="15159" y="9394"/>
                  <a:pt x="14893" y="9465"/>
                </a:cubicBezTo>
                <a:cubicBezTo>
                  <a:pt x="14756" y="9888"/>
                  <a:pt x="14419" y="10733"/>
                  <a:pt x="13775" y="11350"/>
                </a:cubicBezTo>
                <a:cubicBezTo>
                  <a:pt x="13806" y="11616"/>
                  <a:pt x="13887" y="12183"/>
                  <a:pt x="14075" y="12842"/>
                </a:cubicBezTo>
                <a:cubicBezTo>
                  <a:pt x="14121" y="13004"/>
                  <a:pt x="14150" y="13143"/>
                  <a:pt x="14175" y="13267"/>
                </a:cubicBezTo>
                <a:cubicBezTo>
                  <a:pt x="14276" y="13753"/>
                  <a:pt x="14297" y="13855"/>
                  <a:pt x="15961" y="14297"/>
                </a:cubicBezTo>
                <a:cubicBezTo>
                  <a:pt x="16949" y="14559"/>
                  <a:pt x="18230" y="14942"/>
                  <a:pt x="19568" y="15373"/>
                </a:cubicBezTo>
                <a:lnTo>
                  <a:pt x="19621" y="15390"/>
                </a:lnTo>
                <a:cubicBezTo>
                  <a:pt x="20736" y="15643"/>
                  <a:pt x="21600" y="16856"/>
                  <a:pt x="21600" y="18203"/>
                </a:cubicBezTo>
                <a:lnTo>
                  <a:pt x="21600" y="21252"/>
                </a:lnTo>
                <a:cubicBezTo>
                  <a:pt x="21600" y="21444"/>
                  <a:pt x="21437" y="21600"/>
                  <a:pt x="21236" y="21600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3" name="Shape">
            <a:extLst>
              <a:ext uri="{FF2B5EF4-FFF2-40B4-BE49-F238E27FC236}">
                <a16:creationId xmlns:a16="http://schemas.microsoft.com/office/drawing/2014/main" id="{E596F1D9-8AB1-40DF-A141-F4B1C5D2261A}"/>
              </a:ext>
            </a:extLst>
          </p:cNvPr>
          <p:cNvSpPr/>
          <p:nvPr/>
        </p:nvSpPr>
        <p:spPr>
          <a:xfrm>
            <a:off x="2882708" y="4551019"/>
            <a:ext cx="535345" cy="5353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809" y="0"/>
                </a:moveTo>
                <a:cubicBezTo>
                  <a:pt x="9051" y="0"/>
                  <a:pt x="8354" y="612"/>
                  <a:pt x="8253" y="1364"/>
                </a:cubicBezTo>
                <a:lnTo>
                  <a:pt x="7957" y="3569"/>
                </a:lnTo>
                <a:cubicBezTo>
                  <a:pt x="7882" y="3599"/>
                  <a:pt x="7812" y="3626"/>
                  <a:pt x="7740" y="3657"/>
                </a:cubicBezTo>
                <a:lnTo>
                  <a:pt x="5935" y="2286"/>
                </a:lnTo>
                <a:cubicBezTo>
                  <a:pt x="5673" y="2086"/>
                  <a:pt x="5337" y="1973"/>
                  <a:pt x="4989" y="1973"/>
                </a:cubicBezTo>
                <a:cubicBezTo>
                  <a:pt x="4563" y="1973"/>
                  <a:pt x="4160" y="2137"/>
                  <a:pt x="3874" y="2422"/>
                </a:cubicBezTo>
                <a:lnTo>
                  <a:pt x="2454" y="3842"/>
                </a:lnTo>
                <a:cubicBezTo>
                  <a:pt x="1918" y="4378"/>
                  <a:pt x="1857" y="5301"/>
                  <a:pt x="2318" y="5903"/>
                </a:cubicBezTo>
                <a:lnTo>
                  <a:pt x="3682" y="7692"/>
                </a:lnTo>
                <a:cubicBezTo>
                  <a:pt x="3651" y="7762"/>
                  <a:pt x="3622" y="7837"/>
                  <a:pt x="3593" y="7908"/>
                </a:cubicBezTo>
                <a:lnTo>
                  <a:pt x="1364" y="8205"/>
                </a:lnTo>
                <a:cubicBezTo>
                  <a:pt x="612" y="8307"/>
                  <a:pt x="0" y="9011"/>
                  <a:pt x="0" y="9769"/>
                </a:cubicBezTo>
                <a:lnTo>
                  <a:pt x="0" y="11766"/>
                </a:lnTo>
                <a:cubicBezTo>
                  <a:pt x="0" y="12525"/>
                  <a:pt x="612" y="13222"/>
                  <a:pt x="1364" y="13323"/>
                </a:cubicBezTo>
                <a:lnTo>
                  <a:pt x="3569" y="13619"/>
                </a:lnTo>
                <a:cubicBezTo>
                  <a:pt x="3598" y="13694"/>
                  <a:pt x="3627" y="13771"/>
                  <a:pt x="3657" y="13844"/>
                </a:cubicBezTo>
                <a:lnTo>
                  <a:pt x="2286" y="15641"/>
                </a:lnTo>
                <a:cubicBezTo>
                  <a:pt x="1826" y="16244"/>
                  <a:pt x="1886" y="17174"/>
                  <a:pt x="2422" y="17710"/>
                </a:cubicBezTo>
                <a:lnTo>
                  <a:pt x="3842" y="19122"/>
                </a:lnTo>
                <a:cubicBezTo>
                  <a:pt x="4127" y="19407"/>
                  <a:pt x="4531" y="19571"/>
                  <a:pt x="4957" y="19571"/>
                </a:cubicBezTo>
                <a:cubicBezTo>
                  <a:pt x="5305" y="19571"/>
                  <a:pt x="5641" y="19467"/>
                  <a:pt x="5903" y="19266"/>
                </a:cubicBezTo>
                <a:lnTo>
                  <a:pt x="7676" y="17910"/>
                </a:lnTo>
                <a:cubicBezTo>
                  <a:pt x="7772" y="17953"/>
                  <a:pt x="7867" y="17992"/>
                  <a:pt x="7965" y="18031"/>
                </a:cubicBezTo>
                <a:lnTo>
                  <a:pt x="8253" y="20236"/>
                </a:lnTo>
                <a:cubicBezTo>
                  <a:pt x="8353" y="20989"/>
                  <a:pt x="9051" y="21600"/>
                  <a:pt x="9809" y="21600"/>
                </a:cubicBezTo>
                <a:lnTo>
                  <a:pt x="11815" y="21600"/>
                </a:lnTo>
                <a:cubicBezTo>
                  <a:pt x="12573" y="21600"/>
                  <a:pt x="13271" y="20989"/>
                  <a:pt x="13371" y="20236"/>
                </a:cubicBezTo>
                <a:lnTo>
                  <a:pt x="13659" y="18031"/>
                </a:lnTo>
                <a:cubicBezTo>
                  <a:pt x="13750" y="17995"/>
                  <a:pt x="13844" y="17957"/>
                  <a:pt x="13932" y="17918"/>
                </a:cubicBezTo>
                <a:lnTo>
                  <a:pt x="15665" y="19250"/>
                </a:lnTo>
                <a:cubicBezTo>
                  <a:pt x="15927" y="19451"/>
                  <a:pt x="16262" y="19563"/>
                  <a:pt x="16611" y="19563"/>
                </a:cubicBezTo>
                <a:cubicBezTo>
                  <a:pt x="17036" y="19563"/>
                  <a:pt x="17441" y="19399"/>
                  <a:pt x="17726" y="19114"/>
                </a:cubicBezTo>
                <a:lnTo>
                  <a:pt x="19146" y="17694"/>
                </a:lnTo>
                <a:cubicBezTo>
                  <a:pt x="19682" y="17157"/>
                  <a:pt x="19743" y="16235"/>
                  <a:pt x="19282" y="15633"/>
                </a:cubicBezTo>
                <a:lnTo>
                  <a:pt x="17943" y="13892"/>
                </a:lnTo>
                <a:cubicBezTo>
                  <a:pt x="17982" y="13801"/>
                  <a:pt x="18027" y="13704"/>
                  <a:pt x="18063" y="13611"/>
                </a:cubicBezTo>
                <a:lnTo>
                  <a:pt x="20236" y="13323"/>
                </a:lnTo>
                <a:cubicBezTo>
                  <a:pt x="20989" y="13223"/>
                  <a:pt x="21600" y="12525"/>
                  <a:pt x="21600" y="11766"/>
                </a:cubicBezTo>
                <a:lnTo>
                  <a:pt x="21600" y="9769"/>
                </a:lnTo>
                <a:cubicBezTo>
                  <a:pt x="21600" y="9011"/>
                  <a:pt x="20989" y="8313"/>
                  <a:pt x="20236" y="8213"/>
                </a:cubicBezTo>
                <a:lnTo>
                  <a:pt x="18031" y="7917"/>
                </a:lnTo>
                <a:cubicBezTo>
                  <a:pt x="17995" y="7827"/>
                  <a:pt x="17957" y="7740"/>
                  <a:pt x="17918" y="7652"/>
                </a:cubicBezTo>
                <a:lnTo>
                  <a:pt x="19250" y="5919"/>
                </a:lnTo>
                <a:cubicBezTo>
                  <a:pt x="19711" y="5317"/>
                  <a:pt x="19650" y="4386"/>
                  <a:pt x="19114" y="3850"/>
                </a:cubicBezTo>
                <a:lnTo>
                  <a:pt x="17694" y="2438"/>
                </a:lnTo>
                <a:cubicBezTo>
                  <a:pt x="17409" y="2153"/>
                  <a:pt x="17004" y="1989"/>
                  <a:pt x="16579" y="1989"/>
                </a:cubicBezTo>
                <a:cubicBezTo>
                  <a:pt x="16230" y="1989"/>
                  <a:pt x="15896" y="2101"/>
                  <a:pt x="15633" y="2302"/>
                </a:cubicBezTo>
                <a:lnTo>
                  <a:pt x="13868" y="3649"/>
                </a:lnTo>
                <a:cubicBezTo>
                  <a:pt x="13803" y="3622"/>
                  <a:pt x="13735" y="3596"/>
                  <a:pt x="13667" y="3569"/>
                </a:cubicBezTo>
                <a:lnTo>
                  <a:pt x="13371" y="1364"/>
                </a:lnTo>
                <a:cubicBezTo>
                  <a:pt x="13269" y="612"/>
                  <a:pt x="12573" y="0"/>
                  <a:pt x="11815" y="0"/>
                </a:cubicBezTo>
                <a:lnTo>
                  <a:pt x="9809" y="0"/>
                </a:lnTo>
                <a:close/>
                <a:moveTo>
                  <a:pt x="9858" y="770"/>
                </a:moveTo>
                <a:lnTo>
                  <a:pt x="11863" y="770"/>
                </a:lnTo>
                <a:cubicBezTo>
                  <a:pt x="12267" y="770"/>
                  <a:pt x="12651" y="1108"/>
                  <a:pt x="12705" y="1508"/>
                </a:cubicBezTo>
                <a:lnTo>
                  <a:pt x="13010" y="3770"/>
                </a:lnTo>
                <a:lnTo>
                  <a:pt x="13034" y="3922"/>
                </a:lnTo>
                <a:cubicBezTo>
                  <a:pt x="13050" y="4057"/>
                  <a:pt x="13138" y="4172"/>
                  <a:pt x="13266" y="4219"/>
                </a:cubicBezTo>
                <a:cubicBezTo>
                  <a:pt x="13464" y="4291"/>
                  <a:pt x="13647" y="4364"/>
                  <a:pt x="13820" y="4444"/>
                </a:cubicBezTo>
                <a:cubicBezTo>
                  <a:pt x="13942" y="4500"/>
                  <a:pt x="14082" y="4487"/>
                  <a:pt x="14189" y="4403"/>
                </a:cubicBezTo>
                <a:cubicBezTo>
                  <a:pt x="14189" y="4403"/>
                  <a:pt x="14244" y="4364"/>
                  <a:pt x="14245" y="4363"/>
                </a:cubicBezTo>
                <a:lnTo>
                  <a:pt x="16122" y="2920"/>
                </a:lnTo>
                <a:cubicBezTo>
                  <a:pt x="16430" y="2684"/>
                  <a:pt x="16964" y="2719"/>
                  <a:pt x="17237" y="2992"/>
                </a:cubicBezTo>
                <a:lnTo>
                  <a:pt x="18648" y="4411"/>
                </a:lnTo>
                <a:cubicBezTo>
                  <a:pt x="18934" y="4697"/>
                  <a:pt x="18974" y="5206"/>
                  <a:pt x="18729" y="5526"/>
                </a:cubicBezTo>
                <a:lnTo>
                  <a:pt x="17285" y="7403"/>
                </a:lnTo>
                <a:cubicBezTo>
                  <a:pt x="17284" y="7404"/>
                  <a:pt x="17261" y="7434"/>
                  <a:pt x="17261" y="7435"/>
                </a:cubicBezTo>
                <a:cubicBezTo>
                  <a:pt x="17179" y="7543"/>
                  <a:pt x="17170" y="7690"/>
                  <a:pt x="17229" y="7812"/>
                </a:cubicBezTo>
                <a:cubicBezTo>
                  <a:pt x="17323" y="8011"/>
                  <a:pt x="17409" y="8214"/>
                  <a:pt x="17485" y="8422"/>
                </a:cubicBezTo>
                <a:cubicBezTo>
                  <a:pt x="17532" y="8549"/>
                  <a:pt x="17640" y="8638"/>
                  <a:pt x="17774" y="8654"/>
                </a:cubicBezTo>
                <a:cubicBezTo>
                  <a:pt x="17775" y="8655"/>
                  <a:pt x="17845" y="8663"/>
                  <a:pt x="17846" y="8662"/>
                </a:cubicBezTo>
                <a:lnTo>
                  <a:pt x="20188" y="8975"/>
                </a:lnTo>
                <a:cubicBezTo>
                  <a:pt x="20588" y="9028"/>
                  <a:pt x="20926" y="9414"/>
                  <a:pt x="20926" y="9817"/>
                </a:cubicBezTo>
                <a:cubicBezTo>
                  <a:pt x="20926" y="9817"/>
                  <a:pt x="20926" y="11815"/>
                  <a:pt x="20926" y="11815"/>
                </a:cubicBezTo>
                <a:cubicBezTo>
                  <a:pt x="20926" y="12218"/>
                  <a:pt x="20588" y="12604"/>
                  <a:pt x="20188" y="12657"/>
                </a:cubicBezTo>
                <a:lnTo>
                  <a:pt x="17846" y="12970"/>
                </a:lnTo>
                <a:lnTo>
                  <a:pt x="17798" y="12978"/>
                </a:lnTo>
                <a:cubicBezTo>
                  <a:pt x="17664" y="12995"/>
                  <a:pt x="17555" y="13083"/>
                  <a:pt x="17509" y="13210"/>
                </a:cubicBezTo>
                <a:cubicBezTo>
                  <a:pt x="17433" y="13424"/>
                  <a:pt x="17346" y="13637"/>
                  <a:pt x="17253" y="13836"/>
                </a:cubicBezTo>
                <a:cubicBezTo>
                  <a:pt x="17196" y="13958"/>
                  <a:pt x="17235" y="14130"/>
                  <a:pt x="17317" y="14237"/>
                </a:cubicBezTo>
                <a:lnTo>
                  <a:pt x="18753" y="16122"/>
                </a:lnTo>
                <a:cubicBezTo>
                  <a:pt x="18998" y="16442"/>
                  <a:pt x="18965" y="16952"/>
                  <a:pt x="18680" y="17237"/>
                </a:cubicBezTo>
                <a:lnTo>
                  <a:pt x="17269" y="18648"/>
                </a:lnTo>
                <a:cubicBezTo>
                  <a:pt x="17118" y="18799"/>
                  <a:pt x="16894" y="18889"/>
                  <a:pt x="16659" y="18889"/>
                </a:cubicBezTo>
                <a:cubicBezTo>
                  <a:pt x="16468" y="18889"/>
                  <a:pt x="16284" y="18834"/>
                  <a:pt x="16146" y="18729"/>
                </a:cubicBezTo>
                <a:lnTo>
                  <a:pt x="14245" y="17269"/>
                </a:lnTo>
                <a:cubicBezTo>
                  <a:pt x="14138" y="17186"/>
                  <a:pt x="13998" y="17171"/>
                  <a:pt x="13876" y="17229"/>
                </a:cubicBezTo>
                <a:cubicBezTo>
                  <a:pt x="13679" y="17322"/>
                  <a:pt x="13469" y="17409"/>
                  <a:pt x="13258" y="17485"/>
                </a:cubicBezTo>
                <a:cubicBezTo>
                  <a:pt x="13130" y="17532"/>
                  <a:pt x="13034" y="17670"/>
                  <a:pt x="13018" y="17806"/>
                </a:cubicBezTo>
                <a:lnTo>
                  <a:pt x="12705" y="20188"/>
                </a:lnTo>
                <a:cubicBezTo>
                  <a:pt x="12652" y="20588"/>
                  <a:pt x="12266" y="20926"/>
                  <a:pt x="11863" y="20926"/>
                </a:cubicBezTo>
                <a:lnTo>
                  <a:pt x="9858" y="20926"/>
                </a:lnTo>
                <a:cubicBezTo>
                  <a:pt x="9454" y="20926"/>
                  <a:pt x="9068" y="20588"/>
                  <a:pt x="9015" y="20188"/>
                </a:cubicBezTo>
                <a:lnTo>
                  <a:pt x="8711" y="17846"/>
                </a:lnTo>
                <a:lnTo>
                  <a:pt x="8350" y="17894"/>
                </a:lnTo>
                <a:lnTo>
                  <a:pt x="8703" y="17774"/>
                </a:lnTo>
                <a:cubicBezTo>
                  <a:pt x="8686" y="17639"/>
                  <a:pt x="8590" y="17531"/>
                  <a:pt x="8462" y="17485"/>
                </a:cubicBezTo>
                <a:cubicBezTo>
                  <a:pt x="8246" y="17407"/>
                  <a:pt x="8034" y="17311"/>
                  <a:pt x="7828" y="17213"/>
                </a:cubicBezTo>
                <a:cubicBezTo>
                  <a:pt x="7705" y="17153"/>
                  <a:pt x="7528" y="17191"/>
                  <a:pt x="7419" y="17277"/>
                </a:cubicBezTo>
                <a:lnTo>
                  <a:pt x="5518" y="18737"/>
                </a:lnTo>
                <a:cubicBezTo>
                  <a:pt x="5211" y="18972"/>
                  <a:pt x="4669" y="18937"/>
                  <a:pt x="4395" y="18664"/>
                </a:cubicBezTo>
                <a:lnTo>
                  <a:pt x="2984" y="17245"/>
                </a:lnTo>
                <a:cubicBezTo>
                  <a:pt x="2698" y="16959"/>
                  <a:pt x="2659" y="16451"/>
                  <a:pt x="2904" y="16130"/>
                </a:cubicBezTo>
                <a:lnTo>
                  <a:pt x="4291" y="14317"/>
                </a:lnTo>
                <a:lnTo>
                  <a:pt x="4403" y="14165"/>
                </a:lnTo>
                <a:cubicBezTo>
                  <a:pt x="4488" y="14058"/>
                  <a:pt x="4508" y="13911"/>
                  <a:pt x="4452" y="13788"/>
                </a:cubicBezTo>
                <a:cubicBezTo>
                  <a:pt x="4369" y="13608"/>
                  <a:pt x="4290" y="13419"/>
                  <a:pt x="4219" y="13218"/>
                </a:cubicBezTo>
                <a:cubicBezTo>
                  <a:pt x="4173" y="13089"/>
                  <a:pt x="4027" y="12993"/>
                  <a:pt x="3890" y="12978"/>
                </a:cubicBezTo>
                <a:lnTo>
                  <a:pt x="1508" y="12657"/>
                </a:lnTo>
                <a:cubicBezTo>
                  <a:pt x="1108" y="12603"/>
                  <a:pt x="770" y="12218"/>
                  <a:pt x="770" y="11815"/>
                </a:cubicBezTo>
                <a:lnTo>
                  <a:pt x="770" y="9817"/>
                </a:lnTo>
                <a:cubicBezTo>
                  <a:pt x="770" y="9414"/>
                  <a:pt x="1108" y="9021"/>
                  <a:pt x="1508" y="8967"/>
                </a:cubicBezTo>
                <a:lnTo>
                  <a:pt x="3762" y="8662"/>
                </a:lnTo>
                <a:lnTo>
                  <a:pt x="3946" y="8646"/>
                </a:lnTo>
                <a:cubicBezTo>
                  <a:pt x="4081" y="8631"/>
                  <a:pt x="4196" y="8541"/>
                  <a:pt x="4243" y="8414"/>
                </a:cubicBezTo>
                <a:cubicBezTo>
                  <a:pt x="4314" y="8221"/>
                  <a:pt x="4390" y="8025"/>
                  <a:pt x="4476" y="7844"/>
                </a:cubicBezTo>
                <a:cubicBezTo>
                  <a:pt x="4534" y="7721"/>
                  <a:pt x="4520" y="7575"/>
                  <a:pt x="4435" y="7467"/>
                </a:cubicBezTo>
                <a:lnTo>
                  <a:pt x="2936" y="5518"/>
                </a:lnTo>
                <a:cubicBezTo>
                  <a:pt x="2690" y="5198"/>
                  <a:pt x="2730" y="4681"/>
                  <a:pt x="3016" y="4395"/>
                </a:cubicBezTo>
                <a:lnTo>
                  <a:pt x="4427" y="2984"/>
                </a:lnTo>
                <a:cubicBezTo>
                  <a:pt x="4701" y="2711"/>
                  <a:pt x="5242" y="2669"/>
                  <a:pt x="5550" y="2904"/>
                </a:cubicBezTo>
                <a:lnTo>
                  <a:pt x="7363" y="4291"/>
                </a:lnTo>
                <a:cubicBezTo>
                  <a:pt x="7411" y="4328"/>
                  <a:pt x="7463" y="4362"/>
                  <a:pt x="7515" y="4403"/>
                </a:cubicBezTo>
                <a:cubicBezTo>
                  <a:pt x="7622" y="4488"/>
                  <a:pt x="7769" y="4509"/>
                  <a:pt x="7892" y="4452"/>
                </a:cubicBezTo>
                <a:cubicBezTo>
                  <a:pt x="8073" y="4368"/>
                  <a:pt x="8262" y="4291"/>
                  <a:pt x="8462" y="4219"/>
                </a:cubicBezTo>
                <a:cubicBezTo>
                  <a:pt x="8590" y="4172"/>
                  <a:pt x="8687" y="4026"/>
                  <a:pt x="8703" y="3890"/>
                </a:cubicBezTo>
                <a:lnTo>
                  <a:pt x="9015" y="1508"/>
                </a:lnTo>
                <a:cubicBezTo>
                  <a:pt x="9069" y="1108"/>
                  <a:pt x="9454" y="770"/>
                  <a:pt x="9858" y="770"/>
                </a:cubicBezTo>
                <a:close/>
                <a:moveTo>
                  <a:pt x="10852" y="7700"/>
                </a:moveTo>
                <a:cubicBezTo>
                  <a:pt x="9113" y="7700"/>
                  <a:pt x="7700" y="9113"/>
                  <a:pt x="7700" y="10852"/>
                </a:cubicBezTo>
                <a:cubicBezTo>
                  <a:pt x="7700" y="12591"/>
                  <a:pt x="9113" y="14012"/>
                  <a:pt x="10852" y="14012"/>
                </a:cubicBezTo>
                <a:cubicBezTo>
                  <a:pt x="12591" y="14012"/>
                  <a:pt x="14012" y="12591"/>
                  <a:pt x="14012" y="10852"/>
                </a:cubicBezTo>
                <a:cubicBezTo>
                  <a:pt x="14012" y="9113"/>
                  <a:pt x="12591" y="7700"/>
                  <a:pt x="10852" y="7700"/>
                </a:cubicBezTo>
                <a:close/>
                <a:moveTo>
                  <a:pt x="10748" y="8213"/>
                </a:moveTo>
                <a:cubicBezTo>
                  <a:pt x="12190" y="8213"/>
                  <a:pt x="13363" y="9386"/>
                  <a:pt x="13363" y="10828"/>
                </a:cubicBezTo>
                <a:cubicBezTo>
                  <a:pt x="13363" y="12270"/>
                  <a:pt x="12190" y="13443"/>
                  <a:pt x="10748" y="13443"/>
                </a:cubicBezTo>
                <a:cubicBezTo>
                  <a:pt x="9306" y="13443"/>
                  <a:pt x="8133" y="12270"/>
                  <a:pt x="8133" y="10828"/>
                </a:cubicBezTo>
                <a:cubicBezTo>
                  <a:pt x="8133" y="9386"/>
                  <a:pt x="9306" y="8213"/>
                  <a:pt x="10748" y="8213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4" name="Shape">
            <a:extLst>
              <a:ext uri="{FF2B5EF4-FFF2-40B4-BE49-F238E27FC236}">
                <a16:creationId xmlns:a16="http://schemas.microsoft.com/office/drawing/2014/main" id="{511ED42F-5531-406C-B78E-FCE928E17A0A}"/>
              </a:ext>
            </a:extLst>
          </p:cNvPr>
          <p:cNvSpPr/>
          <p:nvPr/>
        </p:nvSpPr>
        <p:spPr>
          <a:xfrm>
            <a:off x="10172501" y="3161609"/>
            <a:ext cx="600506" cy="4607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11" h="21600" extrusionOk="0">
                <a:moveTo>
                  <a:pt x="7199" y="15292"/>
                </a:moveTo>
                <a:lnTo>
                  <a:pt x="5119" y="3440"/>
                </a:lnTo>
                <a:lnTo>
                  <a:pt x="17263" y="3440"/>
                </a:lnTo>
                <a:cubicBezTo>
                  <a:pt x="18637" y="3440"/>
                  <a:pt x="19646" y="4253"/>
                  <a:pt x="20206" y="5317"/>
                </a:cubicBezTo>
                <a:lnTo>
                  <a:pt x="8442" y="5317"/>
                </a:lnTo>
                <a:cubicBezTo>
                  <a:pt x="8346" y="5317"/>
                  <a:pt x="8267" y="5421"/>
                  <a:pt x="8267" y="5548"/>
                </a:cubicBezTo>
                <a:cubicBezTo>
                  <a:pt x="8267" y="5675"/>
                  <a:pt x="8346" y="5778"/>
                  <a:pt x="8442" y="5778"/>
                </a:cubicBezTo>
                <a:lnTo>
                  <a:pt x="20301" y="5778"/>
                </a:lnTo>
                <a:cubicBezTo>
                  <a:pt x="20337" y="5778"/>
                  <a:pt x="20368" y="5760"/>
                  <a:pt x="20396" y="5736"/>
                </a:cubicBezTo>
                <a:cubicBezTo>
                  <a:pt x="20546" y="6116"/>
                  <a:pt x="20646" y="6516"/>
                  <a:pt x="20687" y="6915"/>
                </a:cubicBezTo>
                <a:cubicBezTo>
                  <a:pt x="20866" y="8670"/>
                  <a:pt x="20005" y="10922"/>
                  <a:pt x="17059" y="11979"/>
                </a:cubicBezTo>
                <a:cubicBezTo>
                  <a:pt x="17059" y="11979"/>
                  <a:pt x="7199" y="15292"/>
                  <a:pt x="7199" y="15292"/>
                </a:cubicBezTo>
                <a:close/>
                <a:moveTo>
                  <a:pt x="19161" y="19373"/>
                </a:moveTo>
                <a:cubicBezTo>
                  <a:pt x="19161" y="20093"/>
                  <a:pt x="18716" y="20678"/>
                  <a:pt x="18168" y="20678"/>
                </a:cubicBezTo>
                <a:cubicBezTo>
                  <a:pt x="17621" y="20678"/>
                  <a:pt x="17175" y="20093"/>
                  <a:pt x="17175" y="19373"/>
                </a:cubicBezTo>
                <a:cubicBezTo>
                  <a:pt x="17175" y="18653"/>
                  <a:pt x="17621" y="18067"/>
                  <a:pt x="18168" y="18067"/>
                </a:cubicBezTo>
                <a:cubicBezTo>
                  <a:pt x="18716" y="18067"/>
                  <a:pt x="19161" y="18653"/>
                  <a:pt x="19161" y="19373"/>
                </a:cubicBezTo>
                <a:close/>
                <a:moveTo>
                  <a:pt x="8413" y="19373"/>
                </a:moveTo>
                <a:cubicBezTo>
                  <a:pt x="8413" y="20093"/>
                  <a:pt x="7968" y="20678"/>
                  <a:pt x="7420" y="20678"/>
                </a:cubicBezTo>
                <a:cubicBezTo>
                  <a:pt x="6873" y="20678"/>
                  <a:pt x="6427" y="20093"/>
                  <a:pt x="6427" y="19373"/>
                </a:cubicBezTo>
                <a:cubicBezTo>
                  <a:pt x="6427" y="18653"/>
                  <a:pt x="6873" y="18067"/>
                  <a:pt x="7420" y="18067"/>
                </a:cubicBezTo>
                <a:cubicBezTo>
                  <a:pt x="7968" y="18067"/>
                  <a:pt x="8413" y="18653"/>
                  <a:pt x="8413" y="19373"/>
                </a:cubicBezTo>
                <a:close/>
                <a:moveTo>
                  <a:pt x="21382" y="6793"/>
                </a:moveTo>
                <a:cubicBezTo>
                  <a:pt x="21129" y="4316"/>
                  <a:pt x="19397" y="2519"/>
                  <a:pt x="17263" y="2519"/>
                </a:cubicBezTo>
                <a:lnTo>
                  <a:pt x="4957" y="2519"/>
                </a:lnTo>
                <a:lnTo>
                  <a:pt x="4578" y="357"/>
                </a:lnTo>
                <a:cubicBezTo>
                  <a:pt x="4541" y="148"/>
                  <a:pt x="4400" y="0"/>
                  <a:pt x="4237" y="0"/>
                </a:cubicBezTo>
                <a:lnTo>
                  <a:pt x="351" y="0"/>
                </a:lnTo>
                <a:cubicBezTo>
                  <a:pt x="157" y="0"/>
                  <a:pt x="0" y="206"/>
                  <a:pt x="0" y="461"/>
                </a:cubicBezTo>
                <a:cubicBezTo>
                  <a:pt x="0" y="715"/>
                  <a:pt x="157" y="922"/>
                  <a:pt x="351" y="922"/>
                </a:cubicBezTo>
                <a:lnTo>
                  <a:pt x="3958" y="922"/>
                </a:lnTo>
                <a:lnTo>
                  <a:pt x="6830" y="17292"/>
                </a:lnTo>
                <a:cubicBezTo>
                  <a:pt x="6187" y="17609"/>
                  <a:pt x="5726" y="18418"/>
                  <a:pt x="5726" y="19373"/>
                </a:cubicBezTo>
                <a:cubicBezTo>
                  <a:pt x="5726" y="20601"/>
                  <a:pt x="6486" y="21600"/>
                  <a:pt x="7420" y="21600"/>
                </a:cubicBezTo>
                <a:cubicBezTo>
                  <a:pt x="8354" y="21600"/>
                  <a:pt x="9114" y="20601"/>
                  <a:pt x="9114" y="19373"/>
                </a:cubicBezTo>
                <a:cubicBezTo>
                  <a:pt x="9114" y="18884"/>
                  <a:pt x="8990" y="18435"/>
                  <a:pt x="8786" y="18067"/>
                </a:cubicBezTo>
                <a:lnTo>
                  <a:pt x="16802" y="18067"/>
                </a:lnTo>
                <a:cubicBezTo>
                  <a:pt x="16598" y="18435"/>
                  <a:pt x="16474" y="18884"/>
                  <a:pt x="16474" y="19373"/>
                </a:cubicBezTo>
                <a:cubicBezTo>
                  <a:pt x="16474" y="20601"/>
                  <a:pt x="17234" y="21600"/>
                  <a:pt x="18168" y="21600"/>
                </a:cubicBezTo>
                <a:cubicBezTo>
                  <a:pt x="19103" y="21600"/>
                  <a:pt x="19863" y="20601"/>
                  <a:pt x="19863" y="19373"/>
                </a:cubicBezTo>
                <a:cubicBezTo>
                  <a:pt x="19863" y="18250"/>
                  <a:pt x="19225" y="17328"/>
                  <a:pt x="18402" y="17176"/>
                </a:cubicBezTo>
                <a:cubicBezTo>
                  <a:pt x="18365" y="17159"/>
                  <a:pt x="18327" y="17145"/>
                  <a:pt x="18285" y="17145"/>
                </a:cubicBezTo>
                <a:lnTo>
                  <a:pt x="7524" y="17145"/>
                </a:lnTo>
                <a:lnTo>
                  <a:pt x="7356" y="16190"/>
                </a:lnTo>
                <a:lnTo>
                  <a:pt x="17239" y="12871"/>
                </a:lnTo>
                <a:cubicBezTo>
                  <a:pt x="20626" y="11654"/>
                  <a:pt x="21600" y="8933"/>
                  <a:pt x="21382" y="6793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5" name="Shape">
            <a:extLst>
              <a:ext uri="{FF2B5EF4-FFF2-40B4-BE49-F238E27FC236}">
                <a16:creationId xmlns:a16="http://schemas.microsoft.com/office/drawing/2014/main" id="{F42952BF-D8D9-4C3F-98A6-C03ABB48AE6B}"/>
              </a:ext>
            </a:extLst>
          </p:cNvPr>
          <p:cNvSpPr/>
          <p:nvPr/>
        </p:nvSpPr>
        <p:spPr>
          <a:xfrm>
            <a:off x="4346745" y="1811982"/>
            <a:ext cx="536931" cy="38773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570" y="20604"/>
                </a:moveTo>
                <a:cubicBezTo>
                  <a:pt x="1374" y="20604"/>
                  <a:pt x="1196" y="20508"/>
                  <a:pt x="1052" y="20354"/>
                </a:cubicBezTo>
                <a:lnTo>
                  <a:pt x="8164" y="10981"/>
                </a:lnTo>
                <a:lnTo>
                  <a:pt x="9515" y="12760"/>
                </a:lnTo>
                <a:cubicBezTo>
                  <a:pt x="9840" y="13190"/>
                  <a:pt x="10272" y="13405"/>
                  <a:pt x="10704" y="13405"/>
                </a:cubicBezTo>
                <a:cubicBezTo>
                  <a:pt x="11123" y="13405"/>
                  <a:pt x="11542" y="13202"/>
                  <a:pt x="11864" y="12796"/>
                </a:cubicBezTo>
                <a:lnTo>
                  <a:pt x="13221" y="11086"/>
                </a:lnTo>
                <a:lnTo>
                  <a:pt x="20399" y="20483"/>
                </a:lnTo>
                <a:cubicBezTo>
                  <a:pt x="20287" y="20558"/>
                  <a:pt x="20163" y="20604"/>
                  <a:pt x="20030" y="20604"/>
                </a:cubicBezTo>
                <a:cubicBezTo>
                  <a:pt x="20030" y="20604"/>
                  <a:pt x="1570" y="20604"/>
                  <a:pt x="1570" y="20604"/>
                </a:cubicBezTo>
                <a:close/>
                <a:moveTo>
                  <a:pt x="820" y="19971"/>
                </a:moveTo>
                <a:cubicBezTo>
                  <a:pt x="758" y="19808"/>
                  <a:pt x="719" y="19624"/>
                  <a:pt x="719" y="19426"/>
                </a:cubicBezTo>
                <a:lnTo>
                  <a:pt x="719" y="2174"/>
                </a:lnTo>
                <a:cubicBezTo>
                  <a:pt x="719" y="1890"/>
                  <a:pt x="795" y="1632"/>
                  <a:pt x="917" y="1428"/>
                </a:cubicBezTo>
                <a:lnTo>
                  <a:pt x="7904" y="10637"/>
                </a:lnTo>
                <a:cubicBezTo>
                  <a:pt x="7904" y="10637"/>
                  <a:pt x="820" y="19971"/>
                  <a:pt x="820" y="19971"/>
                </a:cubicBezTo>
                <a:close/>
                <a:moveTo>
                  <a:pt x="20030" y="996"/>
                </a:moveTo>
                <a:cubicBezTo>
                  <a:pt x="20211" y="996"/>
                  <a:pt x="20379" y="1076"/>
                  <a:pt x="20517" y="1211"/>
                </a:cubicBezTo>
                <a:lnTo>
                  <a:pt x="11622" y="12428"/>
                </a:lnTo>
                <a:cubicBezTo>
                  <a:pt x="11105" y="13082"/>
                  <a:pt x="10270" y="13069"/>
                  <a:pt x="9762" y="12400"/>
                </a:cubicBezTo>
                <a:lnTo>
                  <a:pt x="1202" y="1116"/>
                </a:lnTo>
                <a:cubicBezTo>
                  <a:pt x="1314" y="1041"/>
                  <a:pt x="1438" y="996"/>
                  <a:pt x="1570" y="996"/>
                </a:cubicBezTo>
                <a:cubicBezTo>
                  <a:pt x="1570" y="996"/>
                  <a:pt x="20030" y="996"/>
                  <a:pt x="20030" y="996"/>
                </a:cubicBezTo>
                <a:close/>
                <a:moveTo>
                  <a:pt x="20881" y="19426"/>
                </a:moveTo>
                <a:cubicBezTo>
                  <a:pt x="20881" y="19710"/>
                  <a:pt x="20805" y="19967"/>
                  <a:pt x="20684" y="20171"/>
                </a:cubicBezTo>
                <a:lnTo>
                  <a:pt x="13487" y="10750"/>
                </a:lnTo>
                <a:lnTo>
                  <a:pt x="20760" y="1578"/>
                </a:lnTo>
                <a:cubicBezTo>
                  <a:pt x="20835" y="1753"/>
                  <a:pt x="20881" y="1956"/>
                  <a:pt x="20881" y="2174"/>
                </a:cubicBezTo>
                <a:cubicBezTo>
                  <a:pt x="20881" y="2174"/>
                  <a:pt x="20881" y="19426"/>
                  <a:pt x="20881" y="19426"/>
                </a:cubicBezTo>
                <a:close/>
                <a:moveTo>
                  <a:pt x="20030" y="0"/>
                </a:moveTo>
                <a:lnTo>
                  <a:pt x="1570" y="0"/>
                </a:lnTo>
                <a:cubicBezTo>
                  <a:pt x="704" y="0"/>
                  <a:pt x="0" y="975"/>
                  <a:pt x="0" y="2174"/>
                </a:cubicBezTo>
                <a:lnTo>
                  <a:pt x="0" y="19426"/>
                </a:lnTo>
                <a:cubicBezTo>
                  <a:pt x="0" y="20625"/>
                  <a:pt x="704" y="21600"/>
                  <a:pt x="1570" y="21600"/>
                </a:cubicBezTo>
                <a:lnTo>
                  <a:pt x="20030" y="21600"/>
                </a:lnTo>
                <a:cubicBezTo>
                  <a:pt x="20896" y="21600"/>
                  <a:pt x="21600" y="20625"/>
                  <a:pt x="21600" y="19426"/>
                </a:cubicBezTo>
                <a:lnTo>
                  <a:pt x="21600" y="2174"/>
                </a:lnTo>
                <a:cubicBezTo>
                  <a:pt x="21600" y="975"/>
                  <a:pt x="20896" y="0"/>
                  <a:pt x="20030" y="0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6" name="Shape">
            <a:extLst>
              <a:ext uri="{FF2B5EF4-FFF2-40B4-BE49-F238E27FC236}">
                <a16:creationId xmlns:a16="http://schemas.microsoft.com/office/drawing/2014/main" id="{79AA23F9-F604-462D-A6CD-641BC34207D0}"/>
              </a:ext>
            </a:extLst>
          </p:cNvPr>
          <p:cNvSpPr/>
          <p:nvPr/>
        </p:nvSpPr>
        <p:spPr>
          <a:xfrm>
            <a:off x="4346272" y="3106056"/>
            <a:ext cx="534587" cy="5453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26" h="21586" extrusionOk="0">
                <a:moveTo>
                  <a:pt x="4903" y="1"/>
                </a:moveTo>
                <a:cubicBezTo>
                  <a:pt x="4460" y="16"/>
                  <a:pt x="4093" y="167"/>
                  <a:pt x="3880" y="394"/>
                </a:cubicBezTo>
                <a:cubicBezTo>
                  <a:pt x="3648" y="643"/>
                  <a:pt x="3613" y="965"/>
                  <a:pt x="3793" y="1221"/>
                </a:cubicBezTo>
                <a:lnTo>
                  <a:pt x="5752" y="3133"/>
                </a:lnTo>
                <a:cubicBezTo>
                  <a:pt x="6005" y="3377"/>
                  <a:pt x="6082" y="3684"/>
                  <a:pt x="5982" y="4061"/>
                </a:cubicBezTo>
                <a:cubicBezTo>
                  <a:pt x="5779" y="4824"/>
                  <a:pt x="4852" y="5709"/>
                  <a:pt x="4039" y="5918"/>
                </a:cubicBezTo>
                <a:cubicBezTo>
                  <a:pt x="3815" y="5976"/>
                  <a:pt x="3515" y="6003"/>
                  <a:pt x="3317" y="5800"/>
                </a:cubicBezTo>
                <a:lnTo>
                  <a:pt x="1398" y="3935"/>
                </a:lnTo>
                <a:lnTo>
                  <a:pt x="1366" y="3912"/>
                </a:lnTo>
                <a:cubicBezTo>
                  <a:pt x="1028" y="3648"/>
                  <a:pt x="657" y="3611"/>
                  <a:pt x="375" y="3809"/>
                </a:cubicBezTo>
                <a:cubicBezTo>
                  <a:pt x="-80" y="4130"/>
                  <a:pt x="-122" y="4940"/>
                  <a:pt x="256" y="6036"/>
                </a:cubicBezTo>
                <a:cubicBezTo>
                  <a:pt x="869" y="7813"/>
                  <a:pt x="2723" y="9419"/>
                  <a:pt x="3841" y="9995"/>
                </a:cubicBezTo>
                <a:cubicBezTo>
                  <a:pt x="4445" y="10305"/>
                  <a:pt x="4977" y="10220"/>
                  <a:pt x="5450" y="10144"/>
                </a:cubicBezTo>
                <a:cubicBezTo>
                  <a:pt x="6026" y="10052"/>
                  <a:pt x="6480" y="9981"/>
                  <a:pt x="7092" y="10483"/>
                </a:cubicBezTo>
                <a:lnTo>
                  <a:pt x="8218" y="11576"/>
                </a:lnTo>
                <a:lnTo>
                  <a:pt x="8718" y="11065"/>
                </a:lnTo>
                <a:lnTo>
                  <a:pt x="7568" y="9955"/>
                </a:lnTo>
                <a:cubicBezTo>
                  <a:pt x="6684" y="9230"/>
                  <a:pt x="5940" y="9355"/>
                  <a:pt x="5339" y="9452"/>
                </a:cubicBezTo>
                <a:cubicBezTo>
                  <a:pt x="4905" y="9521"/>
                  <a:pt x="4560" y="9576"/>
                  <a:pt x="4166" y="9373"/>
                </a:cubicBezTo>
                <a:cubicBezTo>
                  <a:pt x="2993" y="8770"/>
                  <a:pt x="1421" y="7233"/>
                  <a:pt x="930" y="5808"/>
                </a:cubicBezTo>
                <a:cubicBezTo>
                  <a:pt x="590" y="4821"/>
                  <a:pt x="741" y="4430"/>
                  <a:pt x="779" y="4392"/>
                </a:cubicBezTo>
                <a:cubicBezTo>
                  <a:pt x="785" y="4389"/>
                  <a:pt x="838" y="4398"/>
                  <a:pt x="914" y="4455"/>
                </a:cubicBezTo>
                <a:lnTo>
                  <a:pt x="2810" y="6296"/>
                </a:lnTo>
                <a:cubicBezTo>
                  <a:pt x="3144" y="6641"/>
                  <a:pt x="3645" y="6752"/>
                  <a:pt x="4221" y="6603"/>
                </a:cubicBezTo>
                <a:cubicBezTo>
                  <a:pt x="5282" y="6330"/>
                  <a:pt x="6403" y="5249"/>
                  <a:pt x="6672" y="4242"/>
                </a:cubicBezTo>
                <a:cubicBezTo>
                  <a:pt x="6837" y="3623"/>
                  <a:pt x="6686" y="3048"/>
                  <a:pt x="6251" y="2629"/>
                </a:cubicBezTo>
                <a:lnTo>
                  <a:pt x="4427" y="859"/>
                </a:lnTo>
                <a:cubicBezTo>
                  <a:pt x="4464" y="828"/>
                  <a:pt x="4527" y="781"/>
                  <a:pt x="4634" y="748"/>
                </a:cubicBezTo>
                <a:cubicBezTo>
                  <a:pt x="5017" y="632"/>
                  <a:pt x="5545" y="741"/>
                  <a:pt x="6037" y="1032"/>
                </a:cubicBezTo>
                <a:cubicBezTo>
                  <a:pt x="7373" y="1819"/>
                  <a:pt x="9402" y="3876"/>
                  <a:pt x="9479" y="5124"/>
                </a:cubicBezTo>
                <a:cubicBezTo>
                  <a:pt x="9516" y="5435"/>
                  <a:pt x="9489" y="5699"/>
                  <a:pt x="9463" y="5958"/>
                </a:cubicBezTo>
                <a:cubicBezTo>
                  <a:pt x="9405" y="6523"/>
                  <a:pt x="9348" y="7112"/>
                  <a:pt x="10058" y="7791"/>
                </a:cubicBezTo>
                <a:lnTo>
                  <a:pt x="11136" y="8814"/>
                </a:lnTo>
                <a:lnTo>
                  <a:pt x="11628" y="8303"/>
                </a:lnTo>
                <a:lnTo>
                  <a:pt x="10549" y="7280"/>
                </a:lnTo>
                <a:cubicBezTo>
                  <a:pt x="10090" y="6840"/>
                  <a:pt x="10124" y="6550"/>
                  <a:pt x="10177" y="6029"/>
                </a:cubicBezTo>
                <a:cubicBezTo>
                  <a:pt x="10206" y="5745"/>
                  <a:pt x="10238" y="5421"/>
                  <a:pt x="10193" y="5053"/>
                </a:cubicBezTo>
                <a:cubicBezTo>
                  <a:pt x="10093" y="3418"/>
                  <a:pt x="7665" y="1167"/>
                  <a:pt x="6394" y="418"/>
                </a:cubicBezTo>
                <a:cubicBezTo>
                  <a:pt x="5862" y="104"/>
                  <a:pt x="5346" y="-14"/>
                  <a:pt x="4903" y="1"/>
                </a:cubicBezTo>
                <a:close/>
                <a:moveTo>
                  <a:pt x="20002" y="2275"/>
                </a:moveTo>
                <a:lnTo>
                  <a:pt x="19637" y="2393"/>
                </a:lnTo>
                <a:cubicBezTo>
                  <a:pt x="19093" y="2532"/>
                  <a:pt x="18166" y="2803"/>
                  <a:pt x="17964" y="3054"/>
                </a:cubicBezTo>
                <a:lnTo>
                  <a:pt x="7187" y="13717"/>
                </a:lnTo>
                <a:lnTo>
                  <a:pt x="6537" y="13064"/>
                </a:lnTo>
                <a:lnTo>
                  <a:pt x="1485" y="18061"/>
                </a:lnTo>
                <a:cubicBezTo>
                  <a:pt x="810" y="18708"/>
                  <a:pt x="593" y="19556"/>
                  <a:pt x="906" y="20327"/>
                </a:cubicBezTo>
                <a:cubicBezTo>
                  <a:pt x="1213" y="21079"/>
                  <a:pt x="1960" y="21586"/>
                  <a:pt x="2770" y="21586"/>
                </a:cubicBezTo>
                <a:cubicBezTo>
                  <a:pt x="3325" y="21586"/>
                  <a:pt x="3870" y="21360"/>
                  <a:pt x="4348" y="20917"/>
                </a:cubicBezTo>
                <a:lnTo>
                  <a:pt x="9400" y="15912"/>
                </a:lnTo>
                <a:lnTo>
                  <a:pt x="8765" y="15275"/>
                </a:lnTo>
                <a:cubicBezTo>
                  <a:pt x="8765" y="15275"/>
                  <a:pt x="19574" y="4573"/>
                  <a:pt x="19574" y="4573"/>
                </a:cubicBezTo>
                <a:cubicBezTo>
                  <a:pt x="19770" y="4324"/>
                  <a:pt x="20079" y="3098"/>
                  <a:pt x="20137" y="2857"/>
                </a:cubicBezTo>
                <a:lnTo>
                  <a:pt x="20232" y="2487"/>
                </a:lnTo>
                <a:cubicBezTo>
                  <a:pt x="20248" y="2425"/>
                  <a:pt x="20224" y="2358"/>
                  <a:pt x="20177" y="2314"/>
                </a:cubicBezTo>
                <a:cubicBezTo>
                  <a:pt x="20129" y="2271"/>
                  <a:pt x="20064" y="2256"/>
                  <a:pt x="20002" y="2275"/>
                </a:cubicBezTo>
                <a:close/>
                <a:moveTo>
                  <a:pt x="19344" y="2771"/>
                </a:moveTo>
                <a:lnTo>
                  <a:pt x="18622" y="3266"/>
                </a:lnTo>
                <a:cubicBezTo>
                  <a:pt x="18542" y="3322"/>
                  <a:pt x="18527" y="3431"/>
                  <a:pt x="18583" y="3510"/>
                </a:cubicBezTo>
                <a:cubicBezTo>
                  <a:pt x="18638" y="3590"/>
                  <a:pt x="18748" y="3612"/>
                  <a:pt x="18829" y="3558"/>
                </a:cubicBezTo>
                <a:lnTo>
                  <a:pt x="19376" y="3172"/>
                </a:lnTo>
                <a:lnTo>
                  <a:pt x="19043" y="3754"/>
                </a:lnTo>
                <a:cubicBezTo>
                  <a:pt x="18994" y="3838"/>
                  <a:pt x="19022" y="3942"/>
                  <a:pt x="19106" y="3990"/>
                </a:cubicBezTo>
                <a:cubicBezTo>
                  <a:pt x="19134" y="4007"/>
                  <a:pt x="19163" y="4014"/>
                  <a:pt x="19193" y="4014"/>
                </a:cubicBezTo>
                <a:cubicBezTo>
                  <a:pt x="19254" y="4014"/>
                  <a:pt x="19311" y="3983"/>
                  <a:pt x="19344" y="3928"/>
                </a:cubicBezTo>
                <a:lnTo>
                  <a:pt x="19669" y="3377"/>
                </a:lnTo>
                <a:cubicBezTo>
                  <a:pt x="19549" y="3806"/>
                  <a:pt x="19431" y="4163"/>
                  <a:pt x="19376" y="4234"/>
                </a:cubicBezTo>
                <a:lnTo>
                  <a:pt x="8678" y="14826"/>
                </a:lnTo>
                <a:cubicBezTo>
                  <a:pt x="8678" y="14826"/>
                  <a:pt x="7615" y="13772"/>
                  <a:pt x="7615" y="13772"/>
                </a:cubicBezTo>
                <a:lnTo>
                  <a:pt x="18321" y="3172"/>
                </a:lnTo>
                <a:cubicBezTo>
                  <a:pt x="18396" y="3084"/>
                  <a:pt x="18849" y="2918"/>
                  <a:pt x="19344" y="2771"/>
                </a:cubicBezTo>
                <a:close/>
                <a:moveTo>
                  <a:pt x="14174" y="10758"/>
                </a:moveTo>
                <a:lnTo>
                  <a:pt x="13674" y="11262"/>
                </a:lnTo>
                <a:lnTo>
                  <a:pt x="20058" y="17541"/>
                </a:lnTo>
                <a:cubicBezTo>
                  <a:pt x="20543" y="18034"/>
                  <a:pt x="20717" y="18668"/>
                  <a:pt x="20541" y="19288"/>
                </a:cubicBezTo>
                <a:cubicBezTo>
                  <a:pt x="20378" y="19865"/>
                  <a:pt x="19947" y="20303"/>
                  <a:pt x="19415" y="20437"/>
                </a:cubicBezTo>
                <a:cubicBezTo>
                  <a:pt x="18833" y="20583"/>
                  <a:pt x="18190" y="20341"/>
                  <a:pt x="17599" y="19737"/>
                </a:cubicBezTo>
                <a:lnTo>
                  <a:pt x="11279" y="13630"/>
                </a:lnTo>
                <a:lnTo>
                  <a:pt x="10779" y="14142"/>
                </a:lnTo>
                <a:lnTo>
                  <a:pt x="17092" y="20232"/>
                </a:lnTo>
                <a:cubicBezTo>
                  <a:pt x="17705" y="20859"/>
                  <a:pt x="18394" y="21193"/>
                  <a:pt x="19074" y="21193"/>
                </a:cubicBezTo>
                <a:cubicBezTo>
                  <a:pt x="19247" y="21193"/>
                  <a:pt x="19420" y="21172"/>
                  <a:pt x="19590" y="21130"/>
                </a:cubicBezTo>
                <a:cubicBezTo>
                  <a:pt x="20368" y="20934"/>
                  <a:pt x="20999" y="20297"/>
                  <a:pt x="21231" y="19477"/>
                </a:cubicBezTo>
                <a:cubicBezTo>
                  <a:pt x="21478" y="18607"/>
                  <a:pt x="21238" y="17720"/>
                  <a:pt x="20565" y="17038"/>
                </a:cubicBezTo>
                <a:lnTo>
                  <a:pt x="14174" y="10758"/>
                </a:lnTo>
                <a:close/>
                <a:moveTo>
                  <a:pt x="6584" y="14102"/>
                </a:moveTo>
                <a:lnTo>
                  <a:pt x="6822" y="14338"/>
                </a:lnTo>
                <a:cubicBezTo>
                  <a:pt x="6830" y="14354"/>
                  <a:pt x="6841" y="14373"/>
                  <a:pt x="6854" y="14386"/>
                </a:cubicBezTo>
                <a:cubicBezTo>
                  <a:pt x="6867" y="14399"/>
                  <a:pt x="6878" y="14409"/>
                  <a:pt x="6894" y="14417"/>
                </a:cubicBezTo>
                <a:lnTo>
                  <a:pt x="8440" y="15944"/>
                </a:lnTo>
                <a:cubicBezTo>
                  <a:pt x="8440" y="15944"/>
                  <a:pt x="3896" y="20445"/>
                  <a:pt x="3896" y="20445"/>
                </a:cubicBezTo>
                <a:cubicBezTo>
                  <a:pt x="3561" y="20755"/>
                  <a:pt x="3189" y="20917"/>
                  <a:pt x="2818" y="20917"/>
                </a:cubicBezTo>
                <a:cubicBezTo>
                  <a:pt x="2295" y="20917"/>
                  <a:pt x="1811" y="20586"/>
                  <a:pt x="1612" y="20099"/>
                </a:cubicBezTo>
                <a:cubicBezTo>
                  <a:pt x="1408" y="19598"/>
                  <a:pt x="1562" y="19062"/>
                  <a:pt x="2032" y="18611"/>
                </a:cubicBezTo>
                <a:lnTo>
                  <a:pt x="6584" y="14102"/>
                </a:lnTo>
                <a:close/>
                <a:moveTo>
                  <a:pt x="16513" y="16054"/>
                </a:moveTo>
                <a:cubicBezTo>
                  <a:pt x="16259" y="16054"/>
                  <a:pt x="16045" y="16258"/>
                  <a:pt x="16045" y="16510"/>
                </a:cubicBezTo>
                <a:cubicBezTo>
                  <a:pt x="16045" y="16763"/>
                  <a:pt x="16259" y="16967"/>
                  <a:pt x="16513" y="16967"/>
                </a:cubicBezTo>
                <a:cubicBezTo>
                  <a:pt x="16767" y="16967"/>
                  <a:pt x="16973" y="16763"/>
                  <a:pt x="16973" y="16510"/>
                </a:cubicBezTo>
                <a:cubicBezTo>
                  <a:pt x="16973" y="16258"/>
                  <a:pt x="16767" y="16054"/>
                  <a:pt x="16513" y="16054"/>
                </a:cubicBezTo>
                <a:close/>
                <a:moveTo>
                  <a:pt x="17639" y="17140"/>
                </a:moveTo>
                <a:cubicBezTo>
                  <a:pt x="17385" y="17140"/>
                  <a:pt x="17179" y="17344"/>
                  <a:pt x="17179" y="17596"/>
                </a:cubicBezTo>
                <a:cubicBezTo>
                  <a:pt x="17179" y="17849"/>
                  <a:pt x="17385" y="18061"/>
                  <a:pt x="17639" y="18061"/>
                </a:cubicBezTo>
                <a:cubicBezTo>
                  <a:pt x="17893" y="18061"/>
                  <a:pt x="18099" y="17849"/>
                  <a:pt x="18099" y="17596"/>
                </a:cubicBezTo>
                <a:cubicBezTo>
                  <a:pt x="18099" y="17344"/>
                  <a:pt x="17893" y="17140"/>
                  <a:pt x="17639" y="17140"/>
                </a:cubicBezTo>
                <a:close/>
                <a:moveTo>
                  <a:pt x="18765" y="18234"/>
                </a:moveTo>
                <a:cubicBezTo>
                  <a:pt x="18511" y="18234"/>
                  <a:pt x="18305" y="18438"/>
                  <a:pt x="18305" y="18690"/>
                </a:cubicBezTo>
                <a:cubicBezTo>
                  <a:pt x="18305" y="18942"/>
                  <a:pt x="18511" y="19147"/>
                  <a:pt x="18765" y="19147"/>
                </a:cubicBezTo>
                <a:cubicBezTo>
                  <a:pt x="19019" y="19147"/>
                  <a:pt x="19225" y="18942"/>
                  <a:pt x="19225" y="18690"/>
                </a:cubicBezTo>
                <a:cubicBezTo>
                  <a:pt x="19225" y="18438"/>
                  <a:pt x="19019" y="18234"/>
                  <a:pt x="18765" y="18234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7" name="Shape">
            <a:extLst>
              <a:ext uri="{FF2B5EF4-FFF2-40B4-BE49-F238E27FC236}">
                <a16:creationId xmlns:a16="http://schemas.microsoft.com/office/drawing/2014/main" id="{365EF355-8BEB-4FBC-B423-DB29E9ABFA5E}"/>
              </a:ext>
            </a:extLst>
          </p:cNvPr>
          <p:cNvSpPr/>
          <p:nvPr/>
        </p:nvSpPr>
        <p:spPr>
          <a:xfrm>
            <a:off x="4331936" y="4557723"/>
            <a:ext cx="550279" cy="5246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27" h="21548" extrusionOk="0">
                <a:moveTo>
                  <a:pt x="10763" y="0"/>
                </a:moveTo>
                <a:cubicBezTo>
                  <a:pt x="10567" y="0"/>
                  <a:pt x="10398" y="127"/>
                  <a:pt x="10296" y="343"/>
                </a:cubicBezTo>
                <a:lnTo>
                  <a:pt x="7334" y="6638"/>
                </a:lnTo>
                <a:cubicBezTo>
                  <a:pt x="7299" y="6711"/>
                  <a:pt x="7177" y="6806"/>
                  <a:pt x="7100" y="6818"/>
                </a:cubicBezTo>
                <a:lnTo>
                  <a:pt x="475" y="7830"/>
                </a:lnTo>
                <a:cubicBezTo>
                  <a:pt x="247" y="7865"/>
                  <a:pt x="84" y="8002"/>
                  <a:pt x="24" y="8198"/>
                </a:cubicBezTo>
                <a:cubicBezTo>
                  <a:pt x="-37" y="8393"/>
                  <a:pt x="22" y="8601"/>
                  <a:pt x="187" y="8769"/>
                </a:cubicBezTo>
                <a:lnTo>
                  <a:pt x="4977" y="13668"/>
                </a:lnTo>
                <a:cubicBezTo>
                  <a:pt x="5033" y="13725"/>
                  <a:pt x="5084" y="13882"/>
                  <a:pt x="5071" y="13962"/>
                </a:cubicBezTo>
                <a:lnTo>
                  <a:pt x="3935" y="20886"/>
                </a:lnTo>
                <a:cubicBezTo>
                  <a:pt x="3904" y="21075"/>
                  <a:pt x="3944" y="21252"/>
                  <a:pt x="4044" y="21376"/>
                </a:cubicBezTo>
                <a:cubicBezTo>
                  <a:pt x="4193" y="21562"/>
                  <a:pt x="4455" y="21600"/>
                  <a:pt x="4697" y="21466"/>
                </a:cubicBezTo>
                <a:lnTo>
                  <a:pt x="10615" y="18200"/>
                </a:lnTo>
                <a:cubicBezTo>
                  <a:pt x="10666" y="18172"/>
                  <a:pt x="10860" y="18172"/>
                  <a:pt x="10911" y="18200"/>
                </a:cubicBezTo>
                <a:lnTo>
                  <a:pt x="16836" y="21466"/>
                </a:lnTo>
                <a:cubicBezTo>
                  <a:pt x="16933" y="21520"/>
                  <a:pt x="17029" y="21548"/>
                  <a:pt x="17124" y="21548"/>
                </a:cubicBezTo>
                <a:cubicBezTo>
                  <a:pt x="17268" y="21548"/>
                  <a:pt x="17392" y="21488"/>
                  <a:pt x="17482" y="21376"/>
                </a:cubicBezTo>
                <a:cubicBezTo>
                  <a:pt x="17581" y="21252"/>
                  <a:pt x="17621" y="21075"/>
                  <a:pt x="17591" y="20886"/>
                </a:cubicBezTo>
                <a:lnTo>
                  <a:pt x="16463" y="13962"/>
                </a:lnTo>
                <a:cubicBezTo>
                  <a:pt x="16450" y="13882"/>
                  <a:pt x="16493" y="13725"/>
                  <a:pt x="16549" y="13668"/>
                </a:cubicBezTo>
                <a:cubicBezTo>
                  <a:pt x="16549" y="13668"/>
                  <a:pt x="21347" y="8769"/>
                  <a:pt x="21347" y="8769"/>
                </a:cubicBezTo>
                <a:cubicBezTo>
                  <a:pt x="21511" y="8601"/>
                  <a:pt x="21563" y="8393"/>
                  <a:pt x="21502" y="8198"/>
                </a:cubicBezTo>
                <a:cubicBezTo>
                  <a:pt x="21442" y="8002"/>
                  <a:pt x="21279" y="7865"/>
                  <a:pt x="21051" y="7830"/>
                </a:cubicBezTo>
                <a:lnTo>
                  <a:pt x="14434" y="6818"/>
                </a:lnTo>
                <a:cubicBezTo>
                  <a:pt x="14357" y="6806"/>
                  <a:pt x="14227" y="6711"/>
                  <a:pt x="14192" y="6638"/>
                </a:cubicBezTo>
                <a:lnTo>
                  <a:pt x="11230" y="343"/>
                </a:lnTo>
                <a:cubicBezTo>
                  <a:pt x="11128" y="126"/>
                  <a:pt x="10959" y="0"/>
                  <a:pt x="10763" y="0"/>
                </a:cubicBezTo>
                <a:close/>
                <a:moveTo>
                  <a:pt x="10825" y="1045"/>
                </a:moveTo>
                <a:lnTo>
                  <a:pt x="13633" y="7006"/>
                </a:lnTo>
                <a:cubicBezTo>
                  <a:pt x="13769" y="7297"/>
                  <a:pt x="14089" y="7547"/>
                  <a:pt x="14395" y="7594"/>
                </a:cubicBezTo>
                <a:lnTo>
                  <a:pt x="20663" y="8549"/>
                </a:lnTo>
                <a:lnTo>
                  <a:pt x="16129" y="13187"/>
                </a:lnTo>
                <a:cubicBezTo>
                  <a:pt x="15907" y="13413"/>
                  <a:pt x="15781" y="13806"/>
                  <a:pt x="15833" y="14126"/>
                </a:cubicBezTo>
                <a:lnTo>
                  <a:pt x="16906" y="20682"/>
                </a:lnTo>
                <a:lnTo>
                  <a:pt x="11300" y="17588"/>
                </a:lnTo>
                <a:cubicBezTo>
                  <a:pt x="11168" y="17515"/>
                  <a:pt x="10998" y="17473"/>
                  <a:pt x="10825" y="17473"/>
                </a:cubicBezTo>
                <a:cubicBezTo>
                  <a:pt x="10652" y="17473"/>
                  <a:pt x="10490" y="17515"/>
                  <a:pt x="10359" y="17588"/>
                </a:cubicBezTo>
                <a:lnTo>
                  <a:pt x="4752" y="20682"/>
                </a:lnTo>
                <a:lnTo>
                  <a:pt x="5825" y="14126"/>
                </a:lnTo>
                <a:cubicBezTo>
                  <a:pt x="5877" y="13806"/>
                  <a:pt x="5750" y="13413"/>
                  <a:pt x="5529" y="13187"/>
                </a:cubicBezTo>
                <a:lnTo>
                  <a:pt x="996" y="8549"/>
                </a:lnTo>
                <a:lnTo>
                  <a:pt x="7264" y="7594"/>
                </a:lnTo>
                <a:cubicBezTo>
                  <a:pt x="7569" y="7547"/>
                  <a:pt x="7889" y="7297"/>
                  <a:pt x="8026" y="7006"/>
                </a:cubicBezTo>
                <a:lnTo>
                  <a:pt x="10825" y="1045"/>
                </a:lnTo>
                <a:close/>
                <a:moveTo>
                  <a:pt x="11082" y="4981"/>
                </a:moveTo>
                <a:cubicBezTo>
                  <a:pt x="10995" y="4936"/>
                  <a:pt x="10891" y="4980"/>
                  <a:pt x="10849" y="5071"/>
                </a:cubicBezTo>
                <a:lnTo>
                  <a:pt x="9153" y="8663"/>
                </a:lnTo>
                <a:lnTo>
                  <a:pt x="5374" y="9243"/>
                </a:lnTo>
                <a:cubicBezTo>
                  <a:pt x="5278" y="9257"/>
                  <a:pt x="5212" y="9347"/>
                  <a:pt x="5226" y="9447"/>
                </a:cubicBezTo>
                <a:cubicBezTo>
                  <a:pt x="5239" y="9538"/>
                  <a:pt x="5312" y="9602"/>
                  <a:pt x="5397" y="9602"/>
                </a:cubicBezTo>
                <a:cubicBezTo>
                  <a:pt x="5406" y="9602"/>
                  <a:pt x="5420" y="9604"/>
                  <a:pt x="5428" y="9602"/>
                </a:cubicBezTo>
                <a:lnTo>
                  <a:pt x="9293" y="9014"/>
                </a:lnTo>
                <a:cubicBezTo>
                  <a:pt x="9350" y="9006"/>
                  <a:pt x="9400" y="8962"/>
                  <a:pt x="9425" y="8908"/>
                </a:cubicBezTo>
                <a:lnTo>
                  <a:pt x="11160" y="5226"/>
                </a:lnTo>
                <a:cubicBezTo>
                  <a:pt x="11202" y="5135"/>
                  <a:pt x="11168" y="5026"/>
                  <a:pt x="11082" y="4981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8" name="Shape">
            <a:extLst>
              <a:ext uri="{FF2B5EF4-FFF2-40B4-BE49-F238E27FC236}">
                <a16:creationId xmlns:a16="http://schemas.microsoft.com/office/drawing/2014/main" id="{13183EE5-82F4-4046-BEAC-1D228EC7A58A}"/>
              </a:ext>
            </a:extLst>
          </p:cNvPr>
          <p:cNvSpPr/>
          <p:nvPr/>
        </p:nvSpPr>
        <p:spPr>
          <a:xfrm>
            <a:off x="8739244" y="4460408"/>
            <a:ext cx="535193" cy="5502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8" h="21600" extrusionOk="0">
                <a:moveTo>
                  <a:pt x="10676" y="0"/>
                </a:moveTo>
                <a:cubicBezTo>
                  <a:pt x="4789" y="0"/>
                  <a:pt x="0" y="4663"/>
                  <a:pt x="0" y="10394"/>
                </a:cubicBezTo>
                <a:cubicBezTo>
                  <a:pt x="0" y="16126"/>
                  <a:pt x="4789" y="20788"/>
                  <a:pt x="10676" y="20788"/>
                </a:cubicBezTo>
                <a:cubicBezTo>
                  <a:pt x="12007" y="20788"/>
                  <a:pt x="13306" y="20553"/>
                  <a:pt x="14539" y="20086"/>
                </a:cubicBezTo>
                <a:cubicBezTo>
                  <a:pt x="15734" y="21092"/>
                  <a:pt x="17143" y="21600"/>
                  <a:pt x="18722" y="21600"/>
                </a:cubicBezTo>
                <a:cubicBezTo>
                  <a:pt x="19851" y="21600"/>
                  <a:pt x="20810" y="21338"/>
                  <a:pt x="21271" y="21210"/>
                </a:cubicBezTo>
                <a:lnTo>
                  <a:pt x="21303" y="21194"/>
                </a:lnTo>
                <a:cubicBezTo>
                  <a:pt x="21531" y="21106"/>
                  <a:pt x="21569" y="20931"/>
                  <a:pt x="21576" y="20859"/>
                </a:cubicBezTo>
                <a:cubicBezTo>
                  <a:pt x="21600" y="20593"/>
                  <a:pt x="21389" y="20459"/>
                  <a:pt x="21071" y="20266"/>
                </a:cubicBezTo>
                <a:cubicBezTo>
                  <a:pt x="20495" y="19916"/>
                  <a:pt x="19327" y="19210"/>
                  <a:pt x="18394" y="17581"/>
                </a:cubicBezTo>
                <a:cubicBezTo>
                  <a:pt x="20305" y="15638"/>
                  <a:pt x="21351" y="13094"/>
                  <a:pt x="21351" y="10394"/>
                </a:cubicBezTo>
                <a:cubicBezTo>
                  <a:pt x="21351" y="4663"/>
                  <a:pt x="16562" y="0"/>
                  <a:pt x="10676" y="0"/>
                </a:cubicBezTo>
                <a:close/>
                <a:moveTo>
                  <a:pt x="10467" y="749"/>
                </a:moveTo>
                <a:cubicBezTo>
                  <a:pt x="15956" y="749"/>
                  <a:pt x="20422" y="5097"/>
                  <a:pt x="20422" y="10441"/>
                </a:cubicBezTo>
                <a:cubicBezTo>
                  <a:pt x="20422" y="13040"/>
                  <a:pt x="19382" y="15483"/>
                  <a:pt x="17488" y="17316"/>
                </a:cubicBezTo>
                <a:lnTo>
                  <a:pt x="17296" y="17495"/>
                </a:lnTo>
                <a:lnTo>
                  <a:pt x="17424" y="17722"/>
                </a:lnTo>
                <a:cubicBezTo>
                  <a:pt x="18333" y="19431"/>
                  <a:pt x="19522" y="20311"/>
                  <a:pt x="20213" y="20749"/>
                </a:cubicBezTo>
                <a:cubicBezTo>
                  <a:pt x="19754" y="20853"/>
                  <a:pt x="19170" y="20944"/>
                  <a:pt x="18514" y="20945"/>
                </a:cubicBezTo>
                <a:cubicBezTo>
                  <a:pt x="17045" y="20945"/>
                  <a:pt x="15745" y="20451"/>
                  <a:pt x="14651" y="19470"/>
                </a:cubicBezTo>
                <a:lnTo>
                  <a:pt x="14483" y="19314"/>
                </a:lnTo>
                <a:lnTo>
                  <a:pt x="14266" y="19399"/>
                </a:lnTo>
                <a:cubicBezTo>
                  <a:pt x="13059" y="19885"/>
                  <a:pt x="11780" y="20133"/>
                  <a:pt x="10467" y="20133"/>
                </a:cubicBezTo>
                <a:cubicBezTo>
                  <a:pt x="4978" y="20133"/>
                  <a:pt x="513" y="15786"/>
                  <a:pt x="513" y="10441"/>
                </a:cubicBezTo>
                <a:cubicBezTo>
                  <a:pt x="513" y="5097"/>
                  <a:pt x="4978" y="749"/>
                  <a:pt x="10467" y="749"/>
                </a:cubicBezTo>
                <a:close/>
                <a:moveTo>
                  <a:pt x="7342" y="8490"/>
                </a:moveTo>
                <a:cubicBezTo>
                  <a:pt x="7143" y="8490"/>
                  <a:pt x="6981" y="8648"/>
                  <a:pt x="6981" y="8841"/>
                </a:cubicBezTo>
                <a:cubicBezTo>
                  <a:pt x="6981" y="9035"/>
                  <a:pt x="7143" y="9192"/>
                  <a:pt x="7342" y="9192"/>
                </a:cubicBezTo>
                <a:lnTo>
                  <a:pt x="14002" y="9192"/>
                </a:lnTo>
                <a:cubicBezTo>
                  <a:pt x="14201" y="9192"/>
                  <a:pt x="14362" y="9035"/>
                  <a:pt x="14362" y="8841"/>
                </a:cubicBezTo>
                <a:cubicBezTo>
                  <a:pt x="14362" y="8648"/>
                  <a:pt x="14201" y="8490"/>
                  <a:pt x="14002" y="8490"/>
                </a:cubicBezTo>
                <a:lnTo>
                  <a:pt x="7342" y="8490"/>
                </a:lnTo>
                <a:close/>
                <a:moveTo>
                  <a:pt x="6260" y="10503"/>
                </a:moveTo>
                <a:cubicBezTo>
                  <a:pt x="6061" y="10503"/>
                  <a:pt x="5899" y="10661"/>
                  <a:pt x="5899" y="10855"/>
                </a:cubicBezTo>
                <a:cubicBezTo>
                  <a:pt x="5899" y="11048"/>
                  <a:pt x="6061" y="11206"/>
                  <a:pt x="6260" y="11206"/>
                </a:cubicBezTo>
                <a:lnTo>
                  <a:pt x="15084" y="11206"/>
                </a:lnTo>
                <a:cubicBezTo>
                  <a:pt x="15283" y="11206"/>
                  <a:pt x="15444" y="11048"/>
                  <a:pt x="15444" y="10855"/>
                </a:cubicBezTo>
                <a:cubicBezTo>
                  <a:pt x="15444" y="10661"/>
                  <a:pt x="15283" y="10503"/>
                  <a:pt x="15084" y="10503"/>
                </a:cubicBezTo>
                <a:lnTo>
                  <a:pt x="6260" y="10503"/>
                </a:lnTo>
                <a:close/>
                <a:moveTo>
                  <a:pt x="9858" y="12525"/>
                </a:moveTo>
                <a:cubicBezTo>
                  <a:pt x="9659" y="12525"/>
                  <a:pt x="9506" y="12682"/>
                  <a:pt x="9506" y="12876"/>
                </a:cubicBezTo>
                <a:cubicBezTo>
                  <a:pt x="9506" y="13069"/>
                  <a:pt x="9659" y="13227"/>
                  <a:pt x="9858" y="13227"/>
                </a:cubicBezTo>
                <a:lnTo>
                  <a:pt x="11485" y="13227"/>
                </a:lnTo>
                <a:cubicBezTo>
                  <a:pt x="11684" y="13227"/>
                  <a:pt x="11846" y="13069"/>
                  <a:pt x="11846" y="12876"/>
                </a:cubicBezTo>
                <a:cubicBezTo>
                  <a:pt x="11846" y="12682"/>
                  <a:pt x="11684" y="12525"/>
                  <a:pt x="11485" y="12525"/>
                </a:cubicBezTo>
                <a:lnTo>
                  <a:pt x="9858" y="12525"/>
                </a:ln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19" name="Shape">
            <a:extLst>
              <a:ext uri="{FF2B5EF4-FFF2-40B4-BE49-F238E27FC236}">
                <a16:creationId xmlns:a16="http://schemas.microsoft.com/office/drawing/2014/main" id="{DFF49CA0-E151-4A68-9B98-46E210E0ECC8}"/>
              </a:ext>
            </a:extLst>
          </p:cNvPr>
          <p:cNvSpPr/>
          <p:nvPr/>
        </p:nvSpPr>
        <p:spPr>
          <a:xfrm>
            <a:off x="5877914" y="1734702"/>
            <a:ext cx="332578" cy="5349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806" y="0"/>
                </a:moveTo>
                <a:cubicBezTo>
                  <a:pt x="4850" y="0"/>
                  <a:pt x="0" y="3015"/>
                  <a:pt x="0" y="6718"/>
                </a:cubicBezTo>
                <a:lnTo>
                  <a:pt x="0" y="14890"/>
                </a:lnTo>
                <a:cubicBezTo>
                  <a:pt x="0" y="18593"/>
                  <a:pt x="4850" y="21600"/>
                  <a:pt x="10806" y="21600"/>
                </a:cubicBezTo>
                <a:cubicBezTo>
                  <a:pt x="16763" y="21600"/>
                  <a:pt x="21600" y="18593"/>
                  <a:pt x="21600" y="14890"/>
                </a:cubicBezTo>
                <a:lnTo>
                  <a:pt x="21600" y="6718"/>
                </a:lnTo>
                <a:cubicBezTo>
                  <a:pt x="21600" y="3015"/>
                  <a:pt x="16763" y="0"/>
                  <a:pt x="10806" y="0"/>
                </a:cubicBezTo>
                <a:close/>
                <a:moveTo>
                  <a:pt x="10884" y="771"/>
                </a:moveTo>
                <a:cubicBezTo>
                  <a:pt x="16200" y="771"/>
                  <a:pt x="20528" y="3461"/>
                  <a:pt x="20528" y="6767"/>
                </a:cubicBezTo>
                <a:cubicBezTo>
                  <a:pt x="20528" y="6767"/>
                  <a:pt x="20528" y="14938"/>
                  <a:pt x="20528" y="14938"/>
                </a:cubicBezTo>
                <a:cubicBezTo>
                  <a:pt x="20528" y="18243"/>
                  <a:pt x="16200" y="20926"/>
                  <a:pt x="10884" y="20926"/>
                </a:cubicBezTo>
                <a:cubicBezTo>
                  <a:pt x="5568" y="20926"/>
                  <a:pt x="1239" y="18243"/>
                  <a:pt x="1239" y="14938"/>
                </a:cubicBezTo>
                <a:lnTo>
                  <a:pt x="1239" y="6767"/>
                </a:lnTo>
                <a:cubicBezTo>
                  <a:pt x="1239" y="3461"/>
                  <a:pt x="5568" y="771"/>
                  <a:pt x="10884" y="771"/>
                </a:cubicBezTo>
                <a:close/>
                <a:moveTo>
                  <a:pt x="11026" y="3853"/>
                </a:moveTo>
                <a:cubicBezTo>
                  <a:pt x="10409" y="3853"/>
                  <a:pt x="9916" y="4160"/>
                  <a:pt x="9916" y="4543"/>
                </a:cubicBezTo>
                <a:lnTo>
                  <a:pt x="9916" y="6325"/>
                </a:lnTo>
                <a:cubicBezTo>
                  <a:pt x="9916" y="6708"/>
                  <a:pt x="10409" y="7015"/>
                  <a:pt x="11026" y="7015"/>
                </a:cubicBezTo>
                <a:cubicBezTo>
                  <a:pt x="11642" y="7015"/>
                  <a:pt x="12149" y="6708"/>
                  <a:pt x="12149" y="6325"/>
                </a:cubicBezTo>
                <a:lnTo>
                  <a:pt x="12149" y="4543"/>
                </a:lnTo>
                <a:cubicBezTo>
                  <a:pt x="12149" y="4160"/>
                  <a:pt x="11642" y="3853"/>
                  <a:pt x="11026" y="3853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0" name="Shape">
            <a:extLst>
              <a:ext uri="{FF2B5EF4-FFF2-40B4-BE49-F238E27FC236}">
                <a16:creationId xmlns:a16="http://schemas.microsoft.com/office/drawing/2014/main" id="{CC4EB365-DF85-4D94-B6D2-7ACA5369A917}"/>
              </a:ext>
            </a:extLst>
          </p:cNvPr>
          <p:cNvSpPr/>
          <p:nvPr/>
        </p:nvSpPr>
        <p:spPr>
          <a:xfrm>
            <a:off x="5770026" y="3163498"/>
            <a:ext cx="550341" cy="4316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720" y="20706"/>
                </a:moveTo>
                <a:lnTo>
                  <a:pt x="880" y="20706"/>
                </a:lnTo>
                <a:cubicBezTo>
                  <a:pt x="781" y="20706"/>
                  <a:pt x="701" y="20604"/>
                  <a:pt x="701" y="20478"/>
                </a:cubicBezTo>
                <a:lnTo>
                  <a:pt x="701" y="10046"/>
                </a:lnTo>
                <a:cubicBezTo>
                  <a:pt x="1622" y="10814"/>
                  <a:pt x="2596" y="11485"/>
                  <a:pt x="3609" y="12031"/>
                </a:cubicBezTo>
                <a:cubicBezTo>
                  <a:pt x="5378" y="12985"/>
                  <a:pt x="7245" y="13573"/>
                  <a:pt x="9158" y="13786"/>
                </a:cubicBezTo>
                <a:lnTo>
                  <a:pt x="9158" y="15314"/>
                </a:lnTo>
                <a:cubicBezTo>
                  <a:pt x="9158" y="15438"/>
                  <a:pt x="9237" y="15538"/>
                  <a:pt x="9334" y="15538"/>
                </a:cubicBezTo>
                <a:lnTo>
                  <a:pt x="12306" y="15538"/>
                </a:lnTo>
                <a:cubicBezTo>
                  <a:pt x="12403" y="15538"/>
                  <a:pt x="12482" y="15438"/>
                  <a:pt x="12482" y="15314"/>
                </a:cubicBezTo>
                <a:lnTo>
                  <a:pt x="12481" y="13779"/>
                </a:lnTo>
                <a:cubicBezTo>
                  <a:pt x="14374" y="13561"/>
                  <a:pt x="16221" y="12975"/>
                  <a:pt x="17972" y="12031"/>
                </a:cubicBezTo>
                <a:cubicBezTo>
                  <a:pt x="18992" y="11481"/>
                  <a:pt x="19972" y="10805"/>
                  <a:pt x="20899" y="10030"/>
                </a:cubicBezTo>
                <a:lnTo>
                  <a:pt x="20899" y="20478"/>
                </a:lnTo>
                <a:cubicBezTo>
                  <a:pt x="20899" y="20604"/>
                  <a:pt x="20819" y="20706"/>
                  <a:pt x="20720" y="20706"/>
                </a:cubicBezTo>
                <a:close/>
                <a:moveTo>
                  <a:pt x="12131" y="13577"/>
                </a:moveTo>
                <a:lnTo>
                  <a:pt x="12131" y="15091"/>
                </a:lnTo>
                <a:lnTo>
                  <a:pt x="9509" y="15091"/>
                </a:lnTo>
                <a:lnTo>
                  <a:pt x="9509" y="13598"/>
                </a:lnTo>
                <a:lnTo>
                  <a:pt x="9548" y="12796"/>
                </a:lnTo>
                <a:cubicBezTo>
                  <a:pt x="9693" y="12050"/>
                  <a:pt x="10216" y="11528"/>
                  <a:pt x="10820" y="11528"/>
                </a:cubicBezTo>
                <a:cubicBezTo>
                  <a:pt x="11422" y="11528"/>
                  <a:pt x="11945" y="12047"/>
                  <a:pt x="12086" y="12752"/>
                </a:cubicBezTo>
                <a:cubicBezTo>
                  <a:pt x="12086" y="12752"/>
                  <a:pt x="12131" y="13577"/>
                  <a:pt x="12131" y="13577"/>
                </a:cubicBezTo>
                <a:close/>
                <a:moveTo>
                  <a:pt x="701" y="4604"/>
                </a:moveTo>
                <a:cubicBezTo>
                  <a:pt x="701" y="4479"/>
                  <a:pt x="781" y="4377"/>
                  <a:pt x="880" y="4377"/>
                </a:cubicBezTo>
                <a:lnTo>
                  <a:pt x="20720" y="4377"/>
                </a:lnTo>
                <a:cubicBezTo>
                  <a:pt x="20819" y="4377"/>
                  <a:pt x="20899" y="4479"/>
                  <a:pt x="20899" y="4604"/>
                </a:cubicBezTo>
                <a:lnTo>
                  <a:pt x="20899" y="9494"/>
                </a:lnTo>
                <a:cubicBezTo>
                  <a:pt x="19934" y="10324"/>
                  <a:pt x="18907" y="11042"/>
                  <a:pt x="17836" y="11619"/>
                </a:cubicBezTo>
                <a:cubicBezTo>
                  <a:pt x="16124" y="12542"/>
                  <a:pt x="14319" y="13116"/>
                  <a:pt x="12468" y="13332"/>
                </a:cubicBezTo>
                <a:lnTo>
                  <a:pt x="12431" y="12682"/>
                </a:lnTo>
                <a:cubicBezTo>
                  <a:pt x="12246" y="11739"/>
                  <a:pt x="11583" y="11081"/>
                  <a:pt x="10820" y="11081"/>
                </a:cubicBezTo>
                <a:cubicBezTo>
                  <a:pt x="10055" y="11081"/>
                  <a:pt x="9392" y="11742"/>
                  <a:pt x="9203" y="12727"/>
                </a:cubicBezTo>
                <a:lnTo>
                  <a:pt x="9171" y="13338"/>
                </a:lnTo>
                <a:cubicBezTo>
                  <a:pt x="7300" y="13128"/>
                  <a:pt x="5476" y="12552"/>
                  <a:pt x="3746" y="11619"/>
                </a:cubicBezTo>
                <a:cubicBezTo>
                  <a:pt x="2681" y="11045"/>
                  <a:pt x="1661" y="10333"/>
                  <a:pt x="701" y="9510"/>
                </a:cubicBezTo>
                <a:cubicBezTo>
                  <a:pt x="701" y="9510"/>
                  <a:pt x="701" y="4604"/>
                  <a:pt x="701" y="4604"/>
                </a:cubicBezTo>
                <a:close/>
                <a:moveTo>
                  <a:pt x="8576" y="894"/>
                </a:moveTo>
                <a:lnTo>
                  <a:pt x="13006" y="894"/>
                </a:lnTo>
                <a:cubicBezTo>
                  <a:pt x="13916" y="894"/>
                  <a:pt x="14656" y="1838"/>
                  <a:pt x="14656" y="2998"/>
                </a:cubicBezTo>
                <a:lnTo>
                  <a:pt x="14656" y="3483"/>
                </a:lnTo>
                <a:lnTo>
                  <a:pt x="6926" y="3483"/>
                </a:lnTo>
                <a:lnTo>
                  <a:pt x="6926" y="2998"/>
                </a:lnTo>
                <a:cubicBezTo>
                  <a:pt x="6926" y="1838"/>
                  <a:pt x="7666" y="894"/>
                  <a:pt x="8576" y="894"/>
                </a:cubicBezTo>
                <a:close/>
                <a:moveTo>
                  <a:pt x="20720" y="3483"/>
                </a:moveTo>
                <a:lnTo>
                  <a:pt x="15357" y="3483"/>
                </a:lnTo>
                <a:lnTo>
                  <a:pt x="15357" y="2998"/>
                </a:lnTo>
                <a:cubicBezTo>
                  <a:pt x="15357" y="1345"/>
                  <a:pt x="14302" y="0"/>
                  <a:pt x="13006" y="0"/>
                </a:cubicBezTo>
                <a:lnTo>
                  <a:pt x="8576" y="0"/>
                </a:lnTo>
                <a:cubicBezTo>
                  <a:pt x="7279" y="0"/>
                  <a:pt x="6224" y="1345"/>
                  <a:pt x="6224" y="2998"/>
                </a:cubicBezTo>
                <a:lnTo>
                  <a:pt x="6224" y="3483"/>
                </a:lnTo>
                <a:lnTo>
                  <a:pt x="880" y="3483"/>
                </a:lnTo>
                <a:cubicBezTo>
                  <a:pt x="395" y="3483"/>
                  <a:pt x="0" y="3986"/>
                  <a:pt x="0" y="4604"/>
                </a:cubicBezTo>
                <a:lnTo>
                  <a:pt x="0" y="20478"/>
                </a:lnTo>
                <a:cubicBezTo>
                  <a:pt x="0" y="21097"/>
                  <a:pt x="395" y="21600"/>
                  <a:pt x="880" y="21600"/>
                </a:cubicBezTo>
                <a:lnTo>
                  <a:pt x="20720" y="21600"/>
                </a:lnTo>
                <a:cubicBezTo>
                  <a:pt x="21205" y="21600"/>
                  <a:pt x="21600" y="21097"/>
                  <a:pt x="21600" y="20478"/>
                </a:cubicBezTo>
                <a:lnTo>
                  <a:pt x="21600" y="4604"/>
                </a:lnTo>
                <a:cubicBezTo>
                  <a:pt x="21600" y="3986"/>
                  <a:pt x="21205" y="3483"/>
                  <a:pt x="20720" y="3483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1" name="Shape">
            <a:extLst>
              <a:ext uri="{FF2B5EF4-FFF2-40B4-BE49-F238E27FC236}">
                <a16:creationId xmlns:a16="http://schemas.microsoft.com/office/drawing/2014/main" id="{2A159445-5DE6-48F6-98CA-BC2A0573527B}"/>
              </a:ext>
            </a:extLst>
          </p:cNvPr>
          <p:cNvSpPr/>
          <p:nvPr/>
        </p:nvSpPr>
        <p:spPr>
          <a:xfrm>
            <a:off x="5777341" y="4507280"/>
            <a:ext cx="543607" cy="6289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5" h="21600" extrusionOk="0">
                <a:moveTo>
                  <a:pt x="10886" y="0"/>
                </a:moveTo>
                <a:cubicBezTo>
                  <a:pt x="10757" y="0"/>
                  <a:pt x="10649" y="93"/>
                  <a:pt x="10649" y="205"/>
                </a:cubicBezTo>
                <a:lnTo>
                  <a:pt x="10649" y="1891"/>
                </a:lnTo>
                <a:cubicBezTo>
                  <a:pt x="10649" y="2003"/>
                  <a:pt x="10757" y="2096"/>
                  <a:pt x="10886" y="2096"/>
                </a:cubicBezTo>
                <a:cubicBezTo>
                  <a:pt x="11015" y="2096"/>
                  <a:pt x="11114" y="2003"/>
                  <a:pt x="11114" y="1891"/>
                </a:cubicBezTo>
                <a:lnTo>
                  <a:pt x="11114" y="205"/>
                </a:lnTo>
                <a:cubicBezTo>
                  <a:pt x="11114" y="93"/>
                  <a:pt x="11015" y="0"/>
                  <a:pt x="10886" y="0"/>
                </a:cubicBezTo>
                <a:close/>
                <a:moveTo>
                  <a:pt x="10413" y="2403"/>
                </a:moveTo>
                <a:cubicBezTo>
                  <a:pt x="6339" y="2403"/>
                  <a:pt x="3026" y="5275"/>
                  <a:pt x="3026" y="8806"/>
                </a:cubicBezTo>
                <a:cubicBezTo>
                  <a:pt x="3026" y="11028"/>
                  <a:pt x="4328" y="13060"/>
                  <a:pt x="6499" y="14234"/>
                </a:cubicBezTo>
                <a:lnTo>
                  <a:pt x="6704" y="14350"/>
                </a:lnTo>
                <a:cubicBezTo>
                  <a:pt x="7029" y="14535"/>
                  <a:pt x="7114" y="14588"/>
                  <a:pt x="7137" y="14657"/>
                </a:cubicBezTo>
                <a:cubicBezTo>
                  <a:pt x="7186" y="14804"/>
                  <a:pt x="7143" y="15173"/>
                  <a:pt x="7082" y="15736"/>
                </a:cubicBezTo>
                <a:cubicBezTo>
                  <a:pt x="7061" y="15926"/>
                  <a:pt x="7044" y="16149"/>
                  <a:pt x="7019" y="16398"/>
                </a:cubicBezTo>
                <a:cubicBezTo>
                  <a:pt x="7008" y="16511"/>
                  <a:pt x="7049" y="16621"/>
                  <a:pt x="7137" y="16705"/>
                </a:cubicBezTo>
                <a:cubicBezTo>
                  <a:pt x="7226" y="16789"/>
                  <a:pt x="7352" y="16835"/>
                  <a:pt x="7484" y="16835"/>
                </a:cubicBezTo>
                <a:lnTo>
                  <a:pt x="13351" y="16835"/>
                </a:lnTo>
                <a:cubicBezTo>
                  <a:pt x="13482" y="16835"/>
                  <a:pt x="13601" y="16789"/>
                  <a:pt x="13689" y="16705"/>
                </a:cubicBezTo>
                <a:cubicBezTo>
                  <a:pt x="13778" y="16621"/>
                  <a:pt x="13827" y="16511"/>
                  <a:pt x="13815" y="16398"/>
                </a:cubicBezTo>
                <a:cubicBezTo>
                  <a:pt x="13790" y="16149"/>
                  <a:pt x="13765" y="15926"/>
                  <a:pt x="13744" y="15736"/>
                </a:cubicBezTo>
                <a:cubicBezTo>
                  <a:pt x="13683" y="15173"/>
                  <a:pt x="13640" y="14804"/>
                  <a:pt x="13689" y="14657"/>
                </a:cubicBezTo>
                <a:cubicBezTo>
                  <a:pt x="13712" y="14588"/>
                  <a:pt x="13797" y="14535"/>
                  <a:pt x="14122" y="14350"/>
                </a:cubicBezTo>
                <a:lnTo>
                  <a:pt x="14311" y="14241"/>
                </a:lnTo>
                <a:cubicBezTo>
                  <a:pt x="16496" y="13060"/>
                  <a:pt x="17800" y="11028"/>
                  <a:pt x="17800" y="8806"/>
                </a:cubicBezTo>
                <a:cubicBezTo>
                  <a:pt x="17800" y="5275"/>
                  <a:pt x="14487" y="2403"/>
                  <a:pt x="10413" y="2403"/>
                </a:cubicBezTo>
                <a:close/>
                <a:moveTo>
                  <a:pt x="183" y="3256"/>
                </a:moveTo>
                <a:cubicBezTo>
                  <a:pt x="125" y="3269"/>
                  <a:pt x="67" y="3297"/>
                  <a:pt x="34" y="3345"/>
                </a:cubicBezTo>
                <a:cubicBezTo>
                  <a:pt x="-33" y="3441"/>
                  <a:pt x="2" y="3567"/>
                  <a:pt x="112" y="3625"/>
                </a:cubicBezTo>
                <a:lnTo>
                  <a:pt x="3436" y="5359"/>
                </a:lnTo>
                <a:cubicBezTo>
                  <a:pt x="3474" y="5379"/>
                  <a:pt x="3513" y="5386"/>
                  <a:pt x="3554" y="5386"/>
                </a:cubicBezTo>
                <a:cubicBezTo>
                  <a:pt x="3633" y="5386"/>
                  <a:pt x="3707" y="5354"/>
                  <a:pt x="3751" y="5291"/>
                </a:cubicBezTo>
                <a:cubicBezTo>
                  <a:pt x="3818" y="5195"/>
                  <a:pt x="3783" y="5069"/>
                  <a:pt x="3672" y="5011"/>
                </a:cubicBezTo>
                <a:lnTo>
                  <a:pt x="357" y="3277"/>
                </a:lnTo>
                <a:cubicBezTo>
                  <a:pt x="301" y="3248"/>
                  <a:pt x="241" y="3244"/>
                  <a:pt x="183" y="3256"/>
                </a:cubicBezTo>
                <a:close/>
                <a:moveTo>
                  <a:pt x="10484" y="3277"/>
                </a:moveTo>
                <a:cubicBezTo>
                  <a:pt x="14042" y="3277"/>
                  <a:pt x="16942" y="5784"/>
                  <a:pt x="16942" y="8868"/>
                </a:cubicBezTo>
                <a:cubicBezTo>
                  <a:pt x="16942" y="10807"/>
                  <a:pt x="15800" y="12581"/>
                  <a:pt x="13878" y="13619"/>
                </a:cubicBezTo>
                <a:lnTo>
                  <a:pt x="13681" y="13735"/>
                </a:lnTo>
                <a:cubicBezTo>
                  <a:pt x="12710" y="14289"/>
                  <a:pt x="12736" y="14501"/>
                  <a:pt x="12886" y="15879"/>
                </a:cubicBezTo>
                <a:cubicBezTo>
                  <a:pt x="12893" y="15946"/>
                  <a:pt x="12902" y="16017"/>
                  <a:pt x="12910" y="16091"/>
                </a:cubicBezTo>
                <a:lnTo>
                  <a:pt x="8066" y="16091"/>
                </a:lnTo>
                <a:cubicBezTo>
                  <a:pt x="8074" y="16017"/>
                  <a:pt x="8083" y="15946"/>
                  <a:pt x="8090" y="15879"/>
                </a:cubicBezTo>
                <a:cubicBezTo>
                  <a:pt x="8240" y="14501"/>
                  <a:pt x="8258" y="14289"/>
                  <a:pt x="7287" y="13735"/>
                </a:cubicBezTo>
                <a:lnTo>
                  <a:pt x="7082" y="13612"/>
                </a:lnTo>
                <a:cubicBezTo>
                  <a:pt x="5174" y="12581"/>
                  <a:pt x="4034" y="10807"/>
                  <a:pt x="4034" y="8868"/>
                </a:cubicBezTo>
                <a:cubicBezTo>
                  <a:pt x="4034" y="5784"/>
                  <a:pt x="6926" y="3277"/>
                  <a:pt x="10484" y="3277"/>
                </a:cubicBezTo>
                <a:close/>
                <a:moveTo>
                  <a:pt x="21360" y="3775"/>
                </a:moveTo>
                <a:cubicBezTo>
                  <a:pt x="21302" y="3762"/>
                  <a:pt x="21242" y="3767"/>
                  <a:pt x="21186" y="3796"/>
                </a:cubicBezTo>
                <a:lnTo>
                  <a:pt x="17721" y="5577"/>
                </a:lnTo>
                <a:cubicBezTo>
                  <a:pt x="17610" y="5634"/>
                  <a:pt x="17569" y="5754"/>
                  <a:pt x="17635" y="5851"/>
                </a:cubicBezTo>
                <a:cubicBezTo>
                  <a:pt x="17678" y="5914"/>
                  <a:pt x="17759" y="5953"/>
                  <a:pt x="17839" y="5953"/>
                </a:cubicBezTo>
                <a:cubicBezTo>
                  <a:pt x="17880" y="5953"/>
                  <a:pt x="17920" y="5945"/>
                  <a:pt x="17958" y="5926"/>
                </a:cubicBezTo>
                <a:lnTo>
                  <a:pt x="21423" y="4144"/>
                </a:lnTo>
                <a:cubicBezTo>
                  <a:pt x="21534" y="4087"/>
                  <a:pt x="21567" y="3967"/>
                  <a:pt x="21501" y="3871"/>
                </a:cubicBezTo>
                <a:cubicBezTo>
                  <a:pt x="21468" y="3823"/>
                  <a:pt x="21418" y="3788"/>
                  <a:pt x="21360" y="3775"/>
                </a:cubicBezTo>
                <a:close/>
                <a:moveTo>
                  <a:pt x="11043" y="4506"/>
                </a:moveTo>
                <a:cubicBezTo>
                  <a:pt x="10875" y="4506"/>
                  <a:pt x="10744" y="4626"/>
                  <a:pt x="10744" y="4772"/>
                </a:cubicBezTo>
                <a:cubicBezTo>
                  <a:pt x="10744" y="4918"/>
                  <a:pt x="10875" y="5038"/>
                  <a:pt x="11043" y="5038"/>
                </a:cubicBezTo>
                <a:cubicBezTo>
                  <a:pt x="13365" y="5038"/>
                  <a:pt x="15256" y="6677"/>
                  <a:pt x="15256" y="8690"/>
                </a:cubicBezTo>
                <a:cubicBezTo>
                  <a:pt x="15256" y="8837"/>
                  <a:pt x="15395" y="8950"/>
                  <a:pt x="15563" y="8950"/>
                </a:cubicBezTo>
                <a:cubicBezTo>
                  <a:pt x="15732" y="8950"/>
                  <a:pt x="15871" y="8837"/>
                  <a:pt x="15871" y="8690"/>
                </a:cubicBezTo>
                <a:cubicBezTo>
                  <a:pt x="15871" y="6386"/>
                  <a:pt x="13702" y="4506"/>
                  <a:pt x="11043" y="4506"/>
                </a:cubicBezTo>
                <a:close/>
                <a:moveTo>
                  <a:pt x="2790" y="10322"/>
                </a:moveTo>
                <a:cubicBezTo>
                  <a:pt x="2733" y="10308"/>
                  <a:pt x="2673" y="10309"/>
                  <a:pt x="2617" y="10336"/>
                </a:cubicBezTo>
                <a:lnTo>
                  <a:pt x="798" y="11203"/>
                </a:lnTo>
                <a:cubicBezTo>
                  <a:pt x="684" y="11257"/>
                  <a:pt x="641" y="11384"/>
                  <a:pt x="703" y="11483"/>
                </a:cubicBezTo>
                <a:cubicBezTo>
                  <a:pt x="746" y="11550"/>
                  <a:pt x="825" y="11585"/>
                  <a:pt x="908" y="11585"/>
                </a:cubicBezTo>
                <a:cubicBezTo>
                  <a:pt x="946" y="11585"/>
                  <a:pt x="990" y="11575"/>
                  <a:pt x="1026" y="11558"/>
                </a:cubicBezTo>
                <a:lnTo>
                  <a:pt x="2837" y="10691"/>
                </a:lnTo>
                <a:cubicBezTo>
                  <a:pt x="2950" y="10637"/>
                  <a:pt x="2994" y="10516"/>
                  <a:pt x="2932" y="10418"/>
                </a:cubicBezTo>
                <a:cubicBezTo>
                  <a:pt x="2901" y="10368"/>
                  <a:pt x="2848" y="10336"/>
                  <a:pt x="2790" y="10322"/>
                </a:cubicBezTo>
                <a:close/>
                <a:moveTo>
                  <a:pt x="18076" y="11011"/>
                </a:moveTo>
                <a:cubicBezTo>
                  <a:pt x="18018" y="11025"/>
                  <a:pt x="17966" y="11058"/>
                  <a:pt x="17934" y="11107"/>
                </a:cubicBezTo>
                <a:cubicBezTo>
                  <a:pt x="17870" y="11205"/>
                  <a:pt x="17908" y="11332"/>
                  <a:pt x="18021" y="11387"/>
                </a:cubicBezTo>
                <a:lnTo>
                  <a:pt x="19840" y="12274"/>
                </a:lnTo>
                <a:cubicBezTo>
                  <a:pt x="19876" y="12292"/>
                  <a:pt x="19919" y="12302"/>
                  <a:pt x="19958" y="12302"/>
                </a:cubicBezTo>
                <a:cubicBezTo>
                  <a:pt x="20039" y="12302"/>
                  <a:pt x="20112" y="12265"/>
                  <a:pt x="20155" y="12199"/>
                </a:cubicBezTo>
                <a:cubicBezTo>
                  <a:pt x="20218" y="12102"/>
                  <a:pt x="20181" y="11974"/>
                  <a:pt x="20068" y="11919"/>
                </a:cubicBezTo>
                <a:lnTo>
                  <a:pt x="18249" y="11032"/>
                </a:lnTo>
                <a:cubicBezTo>
                  <a:pt x="18193" y="11005"/>
                  <a:pt x="18133" y="10998"/>
                  <a:pt x="18076" y="11011"/>
                </a:cubicBezTo>
                <a:close/>
                <a:moveTo>
                  <a:pt x="7334" y="17476"/>
                </a:moveTo>
                <a:cubicBezTo>
                  <a:pt x="7126" y="17476"/>
                  <a:pt x="6943" y="17597"/>
                  <a:pt x="6885" y="17770"/>
                </a:cubicBezTo>
                <a:cubicBezTo>
                  <a:pt x="6691" y="18344"/>
                  <a:pt x="6740" y="19552"/>
                  <a:pt x="8200" y="20173"/>
                </a:cubicBezTo>
                <a:cubicBezTo>
                  <a:pt x="8608" y="21218"/>
                  <a:pt x="9631" y="21595"/>
                  <a:pt x="10523" y="21600"/>
                </a:cubicBezTo>
                <a:cubicBezTo>
                  <a:pt x="10527" y="21600"/>
                  <a:pt x="10560" y="21600"/>
                  <a:pt x="10563" y="21600"/>
                </a:cubicBezTo>
                <a:cubicBezTo>
                  <a:pt x="11427" y="21600"/>
                  <a:pt x="12460" y="21225"/>
                  <a:pt x="12870" y="20173"/>
                </a:cubicBezTo>
                <a:cubicBezTo>
                  <a:pt x="14330" y="19552"/>
                  <a:pt x="14371" y="18344"/>
                  <a:pt x="14177" y="17770"/>
                </a:cubicBezTo>
                <a:cubicBezTo>
                  <a:pt x="14119" y="17597"/>
                  <a:pt x="13936" y="17476"/>
                  <a:pt x="13729" y="17476"/>
                </a:cubicBezTo>
                <a:lnTo>
                  <a:pt x="7334" y="17476"/>
                </a:lnTo>
                <a:close/>
                <a:moveTo>
                  <a:pt x="7562" y="18350"/>
                </a:moveTo>
                <a:lnTo>
                  <a:pt x="13138" y="18350"/>
                </a:lnTo>
                <a:cubicBezTo>
                  <a:pt x="13144" y="18695"/>
                  <a:pt x="13005" y="19252"/>
                  <a:pt x="12122" y="19565"/>
                </a:cubicBezTo>
                <a:cubicBezTo>
                  <a:pt x="11985" y="19614"/>
                  <a:pt x="11883" y="19714"/>
                  <a:pt x="11846" y="19838"/>
                </a:cubicBezTo>
                <a:cubicBezTo>
                  <a:pt x="11597" y="20685"/>
                  <a:pt x="10856" y="20837"/>
                  <a:pt x="10468" y="20856"/>
                </a:cubicBezTo>
                <a:cubicBezTo>
                  <a:pt x="10456" y="20855"/>
                  <a:pt x="10441" y="20849"/>
                  <a:pt x="10429" y="20849"/>
                </a:cubicBezTo>
                <a:lnTo>
                  <a:pt x="10271" y="20849"/>
                </a:lnTo>
                <a:cubicBezTo>
                  <a:pt x="10259" y="20849"/>
                  <a:pt x="10244" y="20855"/>
                  <a:pt x="10232" y="20856"/>
                </a:cubicBezTo>
                <a:cubicBezTo>
                  <a:pt x="9844" y="20837"/>
                  <a:pt x="9111" y="20685"/>
                  <a:pt x="8862" y="19838"/>
                </a:cubicBezTo>
                <a:cubicBezTo>
                  <a:pt x="8825" y="19714"/>
                  <a:pt x="8723" y="19614"/>
                  <a:pt x="8586" y="19565"/>
                </a:cubicBezTo>
                <a:cubicBezTo>
                  <a:pt x="7702" y="19252"/>
                  <a:pt x="7556" y="18694"/>
                  <a:pt x="7562" y="18350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2" name="Shape">
            <a:extLst>
              <a:ext uri="{FF2B5EF4-FFF2-40B4-BE49-F238E27FC236}">
                <a16:creationId xmlns:a16="http://schemas.microsoft.com/office/drawing/2014/main" id="{D777B31F-980D-46F0-A4C8-858384A63EC9}"/>
              </a:ext>
            </a:extLst>
          </p:cNvPr>
          <p:cNvSpPr/>
          <p:nvPr/>
        </p:nvSpPr>
        <p:spPr>
          <a:xfrm>
            <a:off x="10156758" y="4453566"/>
            <a:ext cx="564767" cy="5601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8597" y="0"/>
                </a:moveTo>
                <a:cubicBezTo>
                  <a:pt x="18359" y="0"/>
                  <a:pt x="18124" y="93"/>
                  <a:pt x="17943" y="276"/>
                </a:cubicBezTo>
                <a:lnTo>
                  <a:pt x="15252" y="2982"/>
                </a:lnTo>
                <a:lnTo>
                  <a:pt x="1878" y="2982"/>
                </a:lnTo>
                <a:cubicBezTo>
                  <a:pt x="843" y="2982"/>
                  <a:pt x="0" y="3832"/>
                  <a:pt x="0" y="4875"/>
                </a:cubicBezTo>
                <a:lnTo>
                  <a:pt x="0" y="19707"/>
                </a:lnTo>
                <a:cubicBezTo>
                  <a:pt x="0" y="20750"/>
                  <a:pt x="843" y="21600"/>
                  <a:pt x="1878" y="21600"/>
                </a:cubicBezTo>
                <a:lnTo>
                  <a:pt x="16590" y="21600"/>
                </a:lnTo>
                <a:cubicBezTo>
                  <a:pt x="17625" y="21600"/>
                  <a:pt x="18468" y="20750"/>
                  <a:pt x="18468" y="19707"/>
                </a:cubicBezTo>
                <a:lnTo>
                  <a:pt x="18468" y="6569"/>
                </a:lnTo>
                <a:lnTo>
                  <a:pt x="21326" y="3687"/>
                </a:lnTo>
                <a:cubicBezTo>
                  <a:pt x="21502" y="3510"/>
                  <a:pt x="21600" y="3270"/>
                  <a:pt x="21600" y="3020"/>
                </a:cubicBezTo>
                <a:cubicBezTo>
                  <a:pt x="21600" y="2770"/>
                  <a:pt x="21502" y="2538"/>
                  <a:pt x="21326" y="2361"/>
                </a:cubicBezTo>
                <a:lnTo>
                  <a:pt x="19258" y="276"/>
                </a:lnTo>
                <a:cubicBezTo>
                  <a:pt x="19077" y="93"/>
                  <a:pt x="18835" y="0"/>
                  <a:pt x="18597" y="0"/>
                </a:cubicBezTo>
                <a:close/>
                <a:moveTo>
                  <a:pt x="18566" y="790"/>
                </a:moveTo>
                <a:cubicBezTo>
                  <a:pt x="18639" y="716"/>
                  <a:pt x="18752" y="717"/>
                  <a:pt x="18825" y="790"/>
                </a:cubicBezTo>
                <a:lnTo>
                  <a:pt x="20901" y="2874"/>
                </a:lnTo>
                <a:cubicBezTo>
                  <a:pt x="20973" y="2948"/>
                  <a:pt x="20973" y="3069"/>
                  <a:pt x="20901" y="3143"/>
                </a:cubicBezTo>
                <a:lnTo>
                  <a:pt x="20338" y="3710"/>
                </a:lnTo>
                <a:lnTo>
                  <a:pt x="18004" y="1357"/>
                </a:lnTo>
                <a:lnTo>
                  <a:pt x="18566" y="790"/>
                </a:lnTo>
                <a:close/>
                <a:moveTo>
                  <a:pt x="17418" y="1962"/>
                </a:moveTo>
                <a:lnTo>
                  <a:pt x="19752" y="4315"/>
                </a:lnTo>
                <a:cubicBezTo>
                  <a:pt x="19752" y="4315"/>
                  <a:pt x="13252" y="10869"/>
                  <a:pt x="13252" y="10869"/>
                </a:cubicBezTo>
                <a:cubicBezTo>
                  <a:pt x="13005" y="11118"/>
                  <a:pt x="11638" y="12322"/>
                  <a:pt x="10713" y="13046"/>
                </a:cubicBezTo>
                <a:lnTo>
                  <a:pt x="8759" y="11076"/>
                </a:lnTo>
                <a:cubicBezTo>
                  <a:pt x="9477" y="10144"/>
                  <a:pt x="10671" y="8765"/>
                  <a:pt x="10918" y="8516"/>
                </a:cubicBezTo>
                <a:lnTo>
                  <a:pt x="17418" y="1962"/>
                </a:lnTo>
                <a:close/>
                <a:moveTo>
                  <a:pt x="1863" y="3679"/>
                </a:moveTo>
                <a:lnTo>
                  <a:pt x="14499" y="3679"/>
                </a:lnTo>
                <a:lnTo>
                  <a:pt x="10340" y="7864"/>
                </a:lnTo>
                <a:cubicBezTo>
                  <a:pt x="10213" y="7993"/>
                  <a:pt x="9445" y="8863"/>
                  <a:pt x="8759" y="9696"/>
                </a:cubicBezTo>
                <a:cubicBezTo>
                  <a:pt x="7361" y="11393"/>
                  <a:pt x="7279" y="11712"/>
                  <a:pt x="7519" y="11980"/>
                </a:cubicBezTo>
                <a:lnTo>
                  <a:pt x="6386" y="14878"/>
                </a:lnTo>
                <a:lnTo>
                  <a:pt x="6022" y="15246"/>
                </a:lnTo>
                <a:lnTo>
                  <a:pt x="3535" y="15246"/>
                </a:lnTo>
                <a:lnTo>
                  <a:pt x="3535" y="15591"/>
                </a:lnTo>
                <a:lnTo>
                  <a:pt x="12948" y="15591"/>
                </a:lnTo>
                <a:lnTo>
                  <a:pt x="12948" y="15246"/>
                </a:lnTo>
                <a:lnTo>
                  <a:pt x="6546" y="15246"/>
                </a:lnTo>
                <a:lnTo>
                  <a:pt x="6645" y="15146"/>
                </a:lnTo>
                <a:lnTo>
                  <a:pt x="9641" y="14111"/>
                </a:lnTo>
                <a:cubicBezTo>
                  <a:pt x="9714" y="14182"/>
                  <a:pt x="9784" y="14234"/>
                  <a:pt x="9891" y="14234"/>
                </a:cubicBezTo>
                <a:cubicBezTo>
                  <a:pt x="10173" y="14234"/>
                  <a:pt x="10668" y="13913"/>
                  <a:pt x="11906" y="12877"/>
                </a:cubicBezTo>
                <a:cubicBezTo>
                  <a:pt x="12733" y="12185"/>
                  <a:pt x="13596" y="11404"/>
                  <a:pt x="13723" y="11275"/>
                </a:cubicBezTo>
                <a:lnTo>
                  <a:pt x="17707" y="7266"/>
                </a:lnTo>
                <a:cubicBezTo>
                  <a:pt x="17707" y="7266"/>
                  <a:pt x="17707" y="19653"/>
                  <a:pt x="17707" y="19653"/>
                </a:cubicBezTo>
                <a:cubicBezTo>
                  <a:pt x="17707" y="20283"/>
                  <a:pt x="17199" y="20795"/>
                  <a:pt x="16574" y="20795"/>
                </a:cubicBezTo>
                <a:lnTo>
                  <a:pt x="1863" y="20795"/>
                </a:lnTo>
                <a:cubicBezTo>
                  <a:pt x="1238" y="20795"/>
                  <a:pt x="730" y="20283"/>
                  <a:pt x="730" y="19653"/>
                </a:cubicBezTo>
                <a:lnTo>
                  <a:pt x="730" y="4821"/>
                </a:lnTo>
                <a:cubicBezTo>
                  <a:pt x="730" y="4191"/>
                  <a:pt x="1238" y="3679"/>
                  <a:pt x="1863" y="3679"/>
                </a:cubicBezTo>
                <a:close/>
                <a:moveTo>
                  <a:pt x="8523" y="11283"/>
                </a:moveTo>
                <a:lnTo>
                  <a:pt x="10408" y="13184"/>
                </a:lnTo>
                <a:cubicBezTo>
                  <a:pt x="10260" y="13294"/>
                  <a:pt x="10131" y="13381"/>
                  <a:pt x="10036" y="13437"/>
                </a:cubicBezTo>
                <a:cubicBezTo>
                  <a:pt x="10036" y="13437"/>
                  <a:pt x="8272" y="11658"/>
                  <a:pt x="8272" y="11658"/>
                </a:cubicBezTo>
                <a:cubicBezTo>
                  <a:pt x="8327" y="11562"/>
                  <a:pt x="8414" y="11433"/>
                  <a:pt x="8523" y="11283"/>
                </a:cubicBezTo>
                <a:close/>
                <a:moveTo>
                  <a:pt x="7755" y="12264"/>
                </a:moveTo>
                <a:cubicBezTo>
                  <a:pt x="7755" y="12264"/>
                  <a:pt x="9291" y="13812"/>
                  <a:pt x="9291" y="13812"/>
                </a:cubicBezTo>
                <a:lnTo>
                  <a:pt x="6812" y="14671"/>
                </a:lnTo>
                <a:lnTo>
                  <a:pt x="7755" y="12264"/>
                </a:lnTo>
                <a:close/>
                <a:moveTo>
                  <a:pt x="3649" y="17170"/>
                </a:moveTo>
                <a:cubicBezTo>
                  <a:pt x="3649" y="17170"/>
                  <a:pt x="3649" y="17515"/>
                  <a:pt x="3649" y="17515"/>
                </a:cubicBezTo>
                <a:lnTo>
                  <a:pt x="9534" y="17515"/>
                </a:lnTo>
                <a:lnTo>
                  <a:pt x="9534" y="17170"/>
                </a:lnTo>
                <a:lnTo>
                  <a:pt x="3649" y="17170"/>
                </a:ln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3" name="Shape">
            <a:extLst>
              <a:ext uri="{FF2B5EF4-FFF2-40B4-BE49-F238E27FC236}">
                <a16:creationId xmlns:a16="http://schemas.microsoft.com/office/drawing/2014/main" id="{AF27D7CF-F1A9-4D75-8D8D-869802E5A781}"/>
              </a:ext>
            </a:extLst>
          </p:cNvPr>
          <p:cNvSpPr/>
          <p:nvPr/>
        </p:nvSpPr>
        <p:spPr>
          <a:xfrm>
            <a:off x="1415593" y="1748675"/>
            <a:ext cx="515968" cy="5167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45" h="21600" extrusionOk="0">
                <a:moveTo>
                  <a:pt x="3746" y="747"/>
                </a:moveTo>
                <a:cubicBezTo>
                  <a:pt x="3638" y="747"/>
                  <a:pt x="3529" y="770"/>
                  <a:pt x="3423" y="814"/>
                </a:cubicBezTo>
                <a:cubicBezTo>
                  <a:pt x="1530" y="1504"/>
                  <a:pt x="433" y="4035"/>
                  <a:pt x="800" y="6837"/>
                </a:cubicBezTo>
                <a:cubicBezTo>
                  <a:pt x="1654" y="11373"/>
                  <a:pt x="6046" y="15893"/>
                  <a:pt x="9872" y="18605"/>
                </a:cubicBezTo>
                <a:cubicBezTo>
                  <a:pt x="12950" y="20786"/>
                  <a:pt x="15861" y="21389"/>
                  <a:pt x="18384" y="20365"/>
                </a:cubicBezTo>
                <a:cubicBezTo>
                  <a:pt x="19542" y="19895"/>
                  <a:pt x="20255" y="19216"/>
                  <a:pt x="20390" y="18454"/>
                </a:cubicBezTo>
                <a:cubicBezTo>
                  <a:pt x="20495" y="17861"/>
                  <a:pt x="20228" y="17234"/>
                  <a:pt x="19640" y="16690"/>
                </a:cubicBezTo>
                <a:cubicBezTo>
                  <a:pt x="18886" y="15994"/>
                  <a:pt x="18481" y="15495"/>
                  <a:pt x="18156" y="15094"/>
                </a:cubicBezTo>
                <a:cubicBezTo>
                  <a:pt x="17821" y="14681"/>
                  <a:pt x="17600" y="14408"/>
                  <a:pt x="17162" y="14110"/>
                </a:cubicBezTo>
                <a:cubicBezTo>
                  <a:pt x="17034" y="14023"/>
                  <a:pt x="16895" y="13981"/>
                  <a:pt x="16736" y="13981"/>
                </a:cubicBezTo>
                <a:cubicBezTo>
                  <a:pt x="16101" y="13981"/>
                  <a:pt x="15334" y="14652"/>
                  <a:pt x="15024" y="15136"/>
                </a:cubicBezTo>
                <a:cubicBezTo>
                  <a:pt x="14666" y="15697"/>
                  <a:pt x="14087" y="16602"/>
                  <a:pt x="13092" y="16602"/>
                </a:cubicBezTo>
                <a:cubicBezTo>
                  <a:pt x="12776" y="16602"/>
                  <a:pt x="12445" y="16508"/>
                  <a:pt x="12108" y="16321"/>
                </a:cubicBezTo>
                <a:cubicBezTo>
                  <a:pt x="9889" y="15144"/>
                  <a:pt x="5927" y="10925"/>
                  <a:pt x="5226" y="9256"/>
                </a:cubicBezTo>
                <a:cubicBezTo>
                  <a:pt x="4457" y="7426"/>
                  <a:pt x="6287" y="6275"/>
                  <a:pt x="7270" y="5656"/>
                </a:cubicBezTo>
                <a:lnTo>
                  <a:pt x="7433" y="5554"/>
                </a:lnTo>
                <a:cubicBezTo>
                  <a:pt x="7637" y="5423"/>
                  <a:pt x="7745" y="5268"/>
                  <a:pt x="7763" y="5078"/>
                </a:cubicBezTo>
                <a:cubicBezTo>
                  <a:pt x="7796" y="4722"/>
                  <a:pt x="7528" y="4230"/>
                  <a:pt x="7065" y="3792"/>
                </a:cubicBezTo>
                <a:cubicBezTo>
                  <a:pt x="6943" y="3676"/>
                  <a:pt x="6814" y="3557"/>
                  <a:pt x="6682" y="3435"/>
                </a:cubicBezTo>
                <a:cubicBezTo>
                  <a:pt x="5970" y="2774"/>
                  <a:pt x="5163" y="2025"/>
                  <a:pt x="4590" y="1193"/>
                </a:cubicBezTo>
                <a:cubicBezTo>
                  <a:pt x="4344" y="909"/>
                  <a:pt x="4037" y="747"/>
                  <a:pt x="3746" y="747"/>
                </a:cubicBezTo>
                <a:close/>
                <a:moveTo>
                  <a:pt x="15873" y="21600"/>
                </a:moveTo>
                <a:cubicBezTo>
                  <a:pt x="13843" y="21600"/>
                  <a:pt x="11684" y="20799"/>
                  <a:pt x="9454" y="19218"/>
                </a:cubicBezTo>
                <a:cubicBezTo>
                  <a:pt x="5510" y="16423"/>
                  <a:pt x="976" y="11734"/>
                  <a:pt x="77" y="6957"/>
                </a:cubicBezTo>
                <a:cubicBezTo>
                  <a:pt x="-338" y="3786"/>
                  <a:pt x="960" y="918"/>
                  <a:pt x="3161" y="116"/>
                </a:cubicBezTo>
                <a:cubicBezTo>
                  <a:pt x="3340" y="41"/>
                  <a:pt x="3542" y="0"/>
                  <a:pt x="3746" y="0"/>
                </a:cubicBezTo>
                <a:cubicBezTo>
                  <a:pt x="4255" y="0"/>
                  <a:pt x="4769" y="261"/>
                  <a:pt x="5156" y="717"/>
                </a:cubicBezTo>
                <a:lnTo>
                  <a:pt x="5179" y="748"/>
                </a:lnTo>
                <a:cubicBezTo>
                  <a:pt x="5706" y="1519"/>
                  <a:pt x="6486" y="2243"/>
                  <a:pt x="7175" y="2882"/>
                </a:cubicBezTo>
                <a:cubicBezTo>
                  <a:pt x="7309" y="3006"/>
                  <a:pt x="7439" y="3127"/>
                  <a:pt x="7562" y="3244"/>
                </a:cubicBezTo>
                <a:cubicBezTo>
                  <a:pt x="8209" y="3854"/>
                  <a:pt x="8548" y="4548"/>
                  <a:pt x="8492" y="5148"/>
                </a:cubicBezTo>
                <a:cubicBezTo>
                  <a:pt x="8465" y="5445"/>
                  <a:pt x="8326" y="5865"/>
                  <a:pt x="7821" y="6187"/>
                </a:cubicBezTo>
                <a:lnTo>
                  <a:pt x="7655" y="6292"/>
                </a:lnTo>
                <a:cubicBezTo>
                  <a:pt x="6503" y="7017"/>
                  <a:pt x="5419" y="7819"/>
                  <a:pt x="5899" y="8962"/>
                </a:cubicBezTo>
                <a:cubicBezTo>
                  <a:pt x="6546" y="10501"/>
                  <a:pt x="10376" y="14560"/>
                  <a:pt x="12452" y="15661"/>
                </a:cubicBezTo>
                <a:cubicBezTo>
                  <a:pt x="12686" y="15791"/>
                  <a:pt x="12900" y="15855"/>
                  <a:pt x="13092" y="15855"/>
                </a:cubicBezTo>
                <a:cubicBezTo>
                  <a:pt x="13690" y="15855"/>
                  <a:pt x="14099" y="15215"/>
                  <a:pt x="14398" y="14748"/>
                </a:cubicBezTo>
                <a:cubicBezTo>
                  <a:pt x="14780" y="14150"/>
                  <a:pt x="15738" y="13234"/>
                  <a:pt x="16736" y="13234"/>
                </a:cubicBezTo>
                <a:cubicBezTo>
                  <a:pt x="17040" y="13234"/>
                  <a:pt x="17320" y="13320"/>
                  <a:pt x="17569" y="13489"/>
                </a:cubicBezTo>
                <a:cubicBezTo>
                  <a:pt x="18096" y="13847"/>
                  <a:pt x="18371" y="14187"/>
                  <a:pt x="18720" y="14618"/>
                </a:cubicBezTo>
                <a:cubicBezTo>
                  <a:pt x="19030" y="15000"/>
                  <a:pt x="19417" y="15476"/>
                  <a:pt x="20131" y="16137"/>
                </a:cubicBezTo>
                <a:cubicBezTo>
                  <a:pt x="20914" y="16860"/>
                  <a:pt x="21262" y="17730"/>
                  <a:pt x="21110" y="18587"/>
                </a:cubicBezTo>
                <a:cubicBezTo>
                  <a:pt x="20929" y="19612"/>
                  <a:pt x="20057" y="20490"/>
                  <a:pt x="18654" y="21059"/>
                </a:cubicBezTo>
                <a:cubicBezTo>
                  <a:pt x="17770" y="21418"/>
                  <a:pt x="16834" y="21600"/>
                  <a:pt x="15873" y="21600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4" name="Shape">
            <a:extLst>
              <a:ext uri="{FF2B5EF4-FFF2-40B4-BE49-F238E27FC236}">
                <a16:creationId xmlns:a16="http://schemas.microsoft.com/office/drawing/2014/main" id="{7A1E7510-0A83-4DC9-921E-4CA8C0B3E797}"/>
              </a:ext>
            </a:extLst>
          </p:cNvPr>
          <p:cNvSpPr/>
          <p:nvPr/>
        </p:nvSpPr>
        <p:spPr>
          <a:xfrm>
            <a:off x="1466670" y="3098633"/>
            <a:ext cx="415250" cy="5516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7" h="21600" extrusionOk="0">
                <a:moveTo>
                  <a:pt x="21072" y="21600"/>
                </a:moveTo>
                <a:cubicBezTo>
                  <a:pt x="20816" y="21600"/>
                  <a:pt x="20608" y="21443"/>
                  <a:pt x="20608" y="21250"/>
                </a:cubicBezTo>
                <a:lnTo>
                  <a:pt x="20608" y="19944"/>
                </a:lnTo>
                <a:cubicBezTo>
                  <a:pt x="20609" y="19917"/>
                  <a:pt x="20664" y="18392"/>
                  <a:pt x="19832" y="16870"/>
                </a:cubicBezTo>
                <a:cubicBezTo>
                  <a:pt x="18849" y="15071"/>
                  <a:pt x="16923" y="14560"/>
                  <a:pt x="16264" y="14515"/>
                </a:cubicBezTo>
                <a:cubicBezTo>
                  <a:pt x="16211" y="14511"/>
                  <a:pt x="16159" y="14500"/>
                  <a:pt x="16110" y="14483"/>
                </a:cubicBezTo>
                <a:lnTo>
                  <a:pt x="16039" y="14458"/>
                </a:lnTo>
                <a:cubicBezTo>
                  <a:pt x="15360" y="14221"/>
                  <a:pt x="13948" y="13726"/>
                  <a:pt x="13888" y="12610"/>
                </a:cubicBezTo>
                <a:cubicBezTo>
                  <a:pt x="13883" y="12512"/>
                  <a:pt x="13933" y="12416"/>
                  <a:pt x="14026" y="12347"/>
                </a:cubicBezTo>
                <a:cubicBezTo>
                  <a:pt x="14119" y="12277"/>
                  <a:pt x="14246" y="12242"/>
                  <a:pt x="14377" y="12247"/>
                </a:cubicBezTo>
                <a:cubicBezTo>
                  <a:pt x="15004" y="12273"/>
                  <a:pt x="15343" y="12252"/>
                  <a:pt x="16236" y="12068"/>
                </a:cubicBezTo>
                <a:cubicBezTo>
                  <a:pt x="16378" y="12039"/>
                  <a:pt x="16530" y="12062"/>
                  <a:pt x="16646" y="12131"/>
                </a:cubicBezTo>
                <a:cubicBezTo>
                  <a:pt x="17174" y="12446"/>
                  <a:pt x="17730" y="12551"/>
                  <a:pt x="18300" y="12443"/>
                </a:cubicBezTo>
                <a:cubicBezTo>
                  <a:pt x="18813" y="12346"/>
                  <a:pt x="19192" y="12111"/>
                  <a:pt x="19381" y="11954"/>
                </a:cubicBezTo>
                <a:cubicBezTo>
                  <a:pt x="18951" y="11698"/>
                  <a:pt x="18118" y="11182"/>
                  <a:pt x="17948" y="10284"/>
                </a:cubicBezTo>
                <a:cubicBezTo>
                  <a:pt x="17865" y="9848"/>
                  <a:pt x="17902" y="9412"/>
                  <a:pt x="17945" y="8907"/>
                </a:cubicBezTo>
                <a:cubicBezTo>
                  <a:pt x="18025" y="7957"/>
                  <a:pt x="18125" y="6776"/>
                  <a:pt x="17530" y="4831"/>
                </a:cubicBezTo>
                <a:cubicBezTo>
                  <a:pt x="16604" y="1800"/>
                  <a:pt x="13030" y="700"/>
                  <a:pt x="10853" y="700"/>
                </a:cubicBezTo>
                <a:lnTo>
                  <a:pt x="10682" y="700"/>
                </a:lnTo>
                <a:cubicBezTo>
                  <a:pt x="8506" y="700"/>
                  <a:pt x="4932" y="1800"/>
                  <a:pt x="4005" y="4831"/>
                </a:cubicBezTo>
                <a:cubicBezTo>
                  <a:pt x="3411" y="6776"/>
                  <a:pt x="3510" y="7957"/>
                  <a:pt x="3590" y="8907"/>
                </a:cubicBezTo>
                <a:cubicBezTo>
                  <a:pt x="3633" y="9412"/>
                  <a:pt x="3670" y="9848"/>
                  <a:pt x="3587" y="10284"/>
                </a:cubicBezTo>
                <a:cubicBezTo>
                  <a:pt x="3417" y="11182"/>
                  <a:pt x="2584" y="11698"/>
                  <a:pt x="2154" y="11954"/>
                </a:cubicBezTo>
                <a:cubicBezTo>
                  <a:pt x="2343" y="12111"/>
                  <a:pt x="2722" y="12346"/>
                  <a:pt x="3235" y="12443"/>
                </a:cubicBezTo>
                <a:cubicBezTo>
                  <a:pt x="3805" y="12551"/>
                  <a:pt x="4361" y="12446"/>
                  <a:pt x="4889" y="12131"/>
                </a:cubicBezTo>
                <a:cubicBezTo>
                  <a:pt x="5005" y="12062"/>
                  <a:pt x="5157" y="12039"/>
                  <a:pt x="5299" y="12068"/>
                </a:cubicBezTo>
                <a:cubicBezTo>
                  <a:pt x="6193" y="12252"/>
                  <a:pt x="6532" y="12273"/>
                  <a:pt x="7158" y="12247"/>
                </a:cubicBezTo>
                <a:cubicBezTo>
                  <a:pt x="7295" y="12242"/>
                  <a:pt x="7425" y="12280"/>
                  <a:pt x="7519" y="12354"/>
                </a:cubicBezTo>
                <a:cubicBezTo>
                  <a:pt x="7612" y="12428"/>
                  <a:pt x="7659" y="12529"/>
                  <a:pt x="7645" y="12630"/>
                </a:cubicBezTo>
                <a:cubicBezTo>
                  <a:pt x="7434" y="14247"/>
                  <a:pt x="7317" y="14364"/>
                  <a:pt x="7240" y="14442"/>
                </a:cubicBezTo>
                <a:cubicBezTo>
                  <a:pt x="7054" y="14624"/>
                  <a:pt x="6737" y="14741"/>
                  <a:pt x="6343" y="14775"/>
                </a:cubicBezTo>
                <a:cubicBezTo>
                  <a:pt x="5954" y="14809"/>
                  <a:pt x="5406" y="14762"/>
                  <a:pt x="5001" y="14540"/>
                </a:cubicBezTo>
                <a:cubicBezTo>
                  <a:pt x="5000" y="14540"/>
                  <a:pt x="4999" y="14540"/>
                  <a:pt x="4997" y="14540"/>
                </a:cubicBezTo>
                <a:cubicBezTo>
                  <a:pt x="4585" y="14540"/>
                  <a:pt x="2603" y="15059"/>
                  <a:pt x="1709" y="16859"/>
                </a:cubicBezTo>
                <a:cubicBezTo>
                  <a:pt x="937" y="18413"/>
                  <a:pt x="927" y="19929"/>
                  <a:pt x="927" y="19944"/>
                </a:cubicBezTo>
                <a:lnTo>
                  <a:pt x="927" y="21250"/>
                </a:lnTo>
                <a:cubicBezTo>
                  <a:pt x="927" y="21443"/>
                  <a:pt x="719" y="21600"/>
                  <a:pt x="463" y="21600"/>
                </a:cubicBezTo>
                <a:cubicBezTo>
                  <a:pt x="208" y="21600"/>
                  <a:pt x="0" y="21443"/>
                  <a:pt x="0" y="21250"/>
                </a:cubicBezTo>
                <a:lnTo>
                  <a:pt x="0" y="19944"/>
                </a:lnTo>
                <a:cubicBezTo>
                  <a:pt x="0" y="19877"/>
                  <a:pt x="8" y="18291"/>
                  <a:pt x="841" y="16614"/>
                </a:cubicBezTo>
                <a:cubicBezTo>
                  <a:pt x="1647" y="14990"/>
                  <a:pt x="3303" y="14138"/>
                  <a:pt x="4477" y="13901"/>
                </a:cubicBezTo>
                <a:cubicBezTo>
                  <a:pt x="4953" y="13805"/>
                  <a:pt x="5305" y="13825"/>
                  <a:pt x="5525" y="13962"/>
                </a:cubicBezTo>
                <a:cubicBezTo>
                  <a:pt x="5771" y="14115"/>
                  <a:pt x="6302" y="14107"/>
                  <a:pt x="6469" y="14036"/>
                </a:cubicBezTo>
                <a:cubicBezTo>
                  <a:pt x="6520" y="13869"/>
                  <a:pt x="6600" y="13417"/>
                  <a:pt x="6668" y="12954"/>
                </a:cubicBezTo>
                <a:cubicBezTo>
                  <a:pt x="6231" y="12948"/>
                  <a:pt x="5847" y="12899"/>
                  <a:pt x="5273" y="12787"/>
                </a:cubicBezTo>
                <a:cubicBezTo>
                  <a:pt x="3883" y="13510"/>
                  <a:pt x="2462" y="13128"/>
                  <a:pt x="1642" y="12556"/>
                </a:cubicBezTo>
                <a:cubicBezTo>
                  <a:pt x="1296" y="12316"/>
                  <a:pt x="938" y="11967"/>
                  <a:pt x="1198" y="11673"/>
                </a:cubicBezTo>
                <a:cubicBezTo>
                  <a:pt x="1275" y="11586"/>
                  <a:pt x="1390" y="11518"/>
                  <a:pt x="1548" y="11423"/>
                </a:cubicBezTo>
                <a:cubicBezTo>
                  <a:pt x="1922" y="11201"/>
                  <a:pt x="2548" y="10829"/>
                  <a:pt x="2670" y="10185"/>
                </a:cubicBezTo>
                <a:cubicBezTo>
                  <a:pt x="2739" y="9820"/>
                  <a:pt x="2706" y="9437"/>
                  <a:pt x="2665" y="8951"/>
                </a:cubicBezTo>
                <a:cubicBezTo>
                  <a:pt x="2586" y="8009"/>
                  <a:pt x="2477" y="6718"/>
                  <a:pt x="3102" y="4673"/>
                </a:cubicBezTo>
                <a:cubicBezTo>
                  <a:pt x="4040" y="1605"/>
                  <a:pt x="7625" y="0"/>
                  <a:pt x="10682" y="0"/>
                </a:cubicBezTo>
                <a:lnTo>
                  <a:pt x="10853" y="0"/>
                </a:lnTo>
                <a:cubicBezTo>
                  <a:pt x="13910" y="0"/>
                  <a:pt x="17495" y="1605"/>
                  <a:pt x="18433" y="4674"/>
                </a:cubicBezTo>
                <a:cubicBezTo>
                  <a:pt x="19058" y="6718"/>
                  <a:pt x="18949" y="8009"/>
                  <a:pt x="18870" y="8951"/>
                </a:cubicBezTo>
                <a:cubicBezTo>
                  <a:pt x="18829" y="9437"/>
                  <a:pt x="18796" y="9820"/>
                  <a:pt x="18865" y="10185"/>
                </a:cubicBezTo>
                <a:cubicBezTo>
                  <a:pt x="18987" y="10829"/>
                  <a:pt x="19613" y="11201"/>
                  <a:pt x="19987" y="11423"/>
                </a:cubicBezTo>
                <a:cubicBezTo>
                  <a:pt x="20146" y="11518"/>
                  <a:pt x="20260" y="11586"/>
                  <a:pt x="20337" y="11673"/>
                </a:cubicBezTo>
                <a:cubicBezTo>
                  <a:pt x="20597" y="11967"/>
                  <a:pt x="20239" y="12316"/>
                  <a:pt x="19893" y="12557"/>
                </a:cubicBezTo>
                <a:cubicBezTo>
                  <a:pt x="19073" y="13128"/>
                  <a:pt x="17651" y="13510"/>
                  <a:pt x="16262" y="12787"/>
                </a:cubicBezTo>
                <a:cubicBezTo>
                  <a:pt x="15718" y="12894"/>
                  <a:pt x="15344" y="12942"/>
                  <a:pt x="14934" y="12953"/>
                </a:cubicBezTo>
                <a:cubicBezTo>
                  <a:pt x="15187" y="13356"/>
                  <a:pt x="15803" y="13604"/>
                  <a:pt x="16429" y="13823"/>
                </a:cubicBezTo>
                <a:lnTo>
                  <a:pt x="16432" y="13825"/>
                </a:lnTo>
                <a:cubicBezTo>
                  <a:pt x="17479" y="13924"/>
                  <a:pt x="19601" y="14614"/>
                  <a:pt x="20689" y="16603"/>
                </a:cubicBezTo>
                <a:cubicBezTo>
                  <a:pt x="21600" y="18269"/>
                  <a:pt x="21538" y="19888"/>
                  <a:pt x="21535" y="19956"/>
                </a:cubicBezTo>
                <a:lnTo>
                  <a:pt x="21535" y="21250"/>
                </a:lnTo>
                <a:cubicBezTo>
                  <a:pt x="21535" y="21443"/>
                  <a:pt x="21328" y="21600"/>
                  <a:pt x="21072" y="21600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5" name="Shape">
            <a:extLst>
              <a:ext uri="{FF2B5EF4-FFF2-40B4-BE49-F238E27FC236}">
                <a16:creationId xmlns:a16="http://schemas.microsoft.com/office/drawing/2014/main" id="{C86E5F65-8452-4850-9EAA-E819444C273F}"/>
              </a:ext>
            </a:extLst>
          </p:cNvPr>
          <p:cNvSpPr/>
          <p:nvPr/>
        </p:nvSpPr>
        <p:spPr>
          <a:xfrm>
            <a:off x="1471801" y="4558444"/>
            <a:ext cx="395396" cy="52878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89" y="0"/>
                </a:moveTo>
                <a:cubicBezTo>
                  <a:pt x="219" y="0"/>
                  <a:pt x="0" y="164"/>
                  <a:pt x="0" y="365"/>
                </a:cubicBezTo>
                <a:lnTo>
                  <a:pt x="0" y="21235"/>
                </a:lnTo>
                <a:cubicBezTo>
                  <a:pt x="0" y="21436"/>
                  <a:pt x="219" y="21600"/>
                  <a:pt x="489" y="21600"/>
                </a:cubicBezTo>
                <a:lnTo>
                  <a:pt x="21111" y="21600"/>
                </a:lnTo>
                <a:cubicBezTo>
                  <a:pt x="21381" y="21600"/>
                  <a:pt x="21600" y="21436"/>
                  <a:pt x="21600" y="21235"/>
                </a:cubicBezTo>
                <a:lnTo>
                  <a:pt x="21600" y="4986"/>
                </a:lnTo>
                <a:cubicBezTo>
                  <a:pt x="21600" y="4937"/>
                  <a:pt x="21592" y="4892"/>
                  <a:pt x="21567" y="4848"/>
                </a:cubicBezTo>
                <a:cubicBezTo>
                  <a:pt x="21543" y="4804"/>
                  <a:pt x="21504" y="4768"/>
                  <a:pt x="21459" y="4734"/>
                </a:cubicBezTo>
                <a:lnTo>
                  <a:pt x="15280" y="106"/>
                </a:lnTo>
                <a:cubicBezTo>
                  <a:pt x="15235" y="72"/>
                  <a:pt x="15176" y="43"/>
                  <a:pt x="15117" y="24"/>
                </a:cubicBezTo>
                <a:cubicBezTo>
                  <a:pt x="15058" y="6"/>
                  <a:pt x="14997" y="0"/>
                  <a:pt x="14932" y="0"/>
                </a:cubicBezTo>
                <a:lnTo>
                  <a:pt x="489" y="0"/>
                </a:lnTo>
                <a:close/>
                <a:moveTo>
                  <a:pt x="1043" y="780"/>
                </a:moveTo>
                <a:lnTo>
                  <a:pt x="14509" y="780"/>
                </a:lnTo>
                <a:lnTo>
                  <a:pt x="14509" y="5035"/>
                </a:lnTo>
                <a:cubicBezTo>
                  <a:pt x="14509" y="5236"/>
                  <a:pt x="14728" y="5400"/>
                  <a:pt x="14997" y="5400"/>
                </a:cubicBezTo>
                <a:lnTo>
                  <a:pt x="20688" y="5400"/>
                </a:lnTo>
                <a:cubicBezTo>
                  <a:pt x="20688" y="5400"/>
                  <a:pt x="20688" y="20918"/>
                  <a:pt x="20688" y="20918"/>
                </a:cubicBezTo>
                <a:lnTo>
                  <a:pt x="1043" y="20918"/>
                </a:lnTo>
                <a:lnTo>
                  <a:pt x="1043" y="780"/>
                </a:lnTo>
                <a:close/>
                <a:moveTo>
                  <a:pt x="15638" y="1299"/>
                </a:moveTo>
                <a:lnTo>
                  <a:pt x="20156" y="4677"/>
                </a:lnTo>
                <a:lnTo>
                  <a:pt x="15638" y="4677"/>
                </a:lnTo>
                <a:cubicBezTo>
                  <a:pt x="15638" y="4677"/>
                  <a:pt x="15638" y="1299"/>
                  <a:pt x="15638" y="1299"/>
                </a:cubicBezTo>
                <a:close/>
                <a:moveTo>
                  <a:pt x="4409" y="5717"/>
                </a:moveTo>
                <a:cubicBezTo>
                  <a:pt x="4274" y="5717"/>
                  <a:pt x="4170" y="5794"/>
                  <a:pt x="4170" y="5895"/>
                </a:cubicBezTo>
                <a:lnTo>
                  <a:pt x="4170" y="10824"/>
                </a:lnTo>
                <a:cubicBezTo>
                  <a:pt x="4170" y="10925"/>
                  <a:pt x="4274" y="11011"/>
                  <a:pt x="4409" y="11011"/>
                </a:cubicBezTo>
                <a:lnTo>
                  <a:pt x="11088" y="11011"/>
                </a:lnTo>
                <a:cubicBezTo>
                  <a:pt x="11223" y="11011"/>
                  <a:pt x="11327" y="10925"/>
                  <a:pt x="11327" y="10824"/>
                </a:cubicBezTo>
                <a:lnTo>
                  <a:pt x="11327" y="5895"/>
                </a:lnTo>
                <a:cubicBezTo>
                  <a:pt x="11327" y="5794"/>
                  <a:pt x="11223" y="5717"/>
                  <a:pt x="11088" y="5717"/>
                </a:cubicBezTo>
                <a:lnTo>
                  <a:pt x="4409" y="5717"/>
                </a:lnTo>
                <a:close/>
                <a:moveTo>
                  <a:pt x="4518" y="5977"/>
                </a:moveTo>
                <a:lnTo>
                  <a:pt x="10697" y="5977"/>
                </a:lnTo>
                <a:lnTo>
                  <a:pt x="10697" y="10540"/>
                </a:lnTo>
                <a:lnTo>
                  <a:pt x="4518" y="10540"/>
                </a:lnTo>
                <a:cubicBezTo>
                  <a:pt x="4518" y="10540"/>
                  <a:pt x="4518" y="5977"/>
                  <a:pt x="4518" y="5977"/>
                </a:cubicBezTo>
                <a:close/>
                <a:moveTo>
                  <a:pt x="4409" y="12473"/>
                </a:moveTo>
                <a:cubicBezTo>
                  <a:pt x="4274" y="12473"/>
                  <a:pt x="4170" y="12551"/>
                  <a:pt x="4170" y="12651"/>
                </a:cubicBezTo>
                <a:cubicBezTo>
                  <a:pt x="4170" y="12752"/>
                  <a:pt x="4274" y="12838"/>
                  <a:pt x="4409" y="12838"/>
                </a:cubicBezTo>
                <a:lnTo>
                  <a:pt x="16909" y="12838"/>
                </a:lnTo>
                <a:cubicBezTo>
                  <a:pt x="17043" y="12838"/>
                  <a:pt x="17147" y="12752"/>
                  <a:pt x="17147" y="12651"/>
                </a:cubicBezTo>
                <a:cubicBezTo>
                  <a:pt x="17147" y="12551"/>
                  <a:pt x="17043" y="12473"/>
                  <a:pt x="16909" y="12473"/>
                </a:cubicBezTo>
                <a:lnTo>
                  <a:pt x="4409" y="12473"/>
                </a:lnTo>
                <a:close/>
                <a:moveTo>
                  <a:pt x="4409" y="14665"/>
                </a:moveTo>
                <a:cubicBezTo>
                  <a:pt x="4274" y="14665"/>
                  <a:pt x="4170" y="14743"/>
                  <a:pt x="4170" y="14844"/>
                </a:cubicBezTo>
                <a:cubicBezTo>
                  <a:pt x="4170" y="14945"/>
                  <a:pt x="4274" y="15031"/>
                  <a:pt x="4409" y="15031"/>
                </a:cubicBezTo>
                <a:lnTo>
                  <a:pt x="16909" y="15031"/>
                </a:lnTo>
                <a:cubicBezTo>
                  <a:pt x="17043" y="15031"/>
                  <a:pt x="17147" y="14945"/>
                  <a:pt x="17147" y="14844"/>
                </a:cubicBezTo>
                <a:cubicBezTo>
                  <a:pt x="17147" y="14743"/>
                  <a:pt x="17043" y="14665"/>
                  <a:pt x="16909" y="14665"/>
                </a:cubicBezTo>
                <a:lnTo>
                  <a:pt x="4409" y="14665"/>
                </a:lnTo>
                <a:close/>
                <a:moveTo>
                  <a:pt x="4409" y="16850"/>
                </a:moveTo>
                <a:cubicBezTo>
                  <a:pt x="4274" y="16850"/>
                  <a:pt x="4170" y="16936"/>
                  <a:pt x="4170" y="17036"/>
                </a:cubicBezTo>
                <a:cubicBezTo>
                  <a:pt x="4170" y="17137"/>
                  <a:pt x="4274" y="17215"/>
                  <a:pt x="4409" y="17215"/>
                </a:cubicBezTo>
                <a:lnTo>
                  <a:pt x="11663" y="17215"/>
                </a:lnTo>
                <a:cubicBezTo>
                  <a:pt x="11798" y="17215"/>
                  <a:pt x="11902" y="17137"/>
                  <a:pt x="11902" y="17036"/>
                </a:cubicBezTo>
                <a:cubicBezTo>
                  <a:pt x="11902" y="16936"/>
                  <a:pt x="11798" y="16850"/>
                  <a:pt x="11663" y="16850"/>
                </a:cubicBezTo>
                <a:lnTo>
                  <a:pt x="4409" y="16850"/>
                </a:ln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6" name="Shape">
            <a:extLst>
              <a:ext uri="{FF2B5EF4-FFF2-40B4-BE49-F238E27FC236}">
                <a16:creationId xmlns:a16="http://schemas.microsoft.com/office/drawing/2014/main" id="{7F08B07D-C32A-4BB4-8B18-3692DD1EF957}"/>
              </a:ext>
            </a:extLst>
          </p:cNvPr>
          <p:cNvSpPr/>
          <p:nvPr/>
        </p:nvSpPr>
        <p:spPr>
          <a:xfrm>
            <a:off x="8705071" y="3129260"/>
            <a:ext cx="579263" cy="5212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739" h="21600" extrusionOk="0">
                <a:moveTo>
                  <a:pt x="5459" y="0"/>
                </a:moveTo>
                <a:cubicBezTo>
                  <a:pt x="3023" y="0"/>
                  <a:pt x="863" y="2179"/>
                  <a:pt x="209" y="5297"/>
                </a:cubicBezTo>
                <a:cubicBezTo>
                  <a:pt x="-931" y="10735"/>
                  <a:pt x="2623" y="16793"/>
                  <a:pt x="9720" y="21501"/>
                </a:cubicBezTo>
                <a:lnTo>
                  <a:pt x="9869" y="21600"/>
                </a:lnTo>
                <a:lnTo>
                  <a:pt x="10011" y="21501"/>
                </a:lnTo>
                <a:cubicBezTo>
                  <a:pt x="17110" y="16793"/>
                  <a:pt x="20669" y="10735"/>
                  <a:pt x="19529" y="5297"/>
                </a:cubicBezTo>
                <a:cubicBezTo>
                  <a:pt x="18875" y="2179"/>
                  <a:pt x="16716" y="0"/>
                  <a:pt x="14279" y="0"/>
                </a:cubicBezTo>
                <a:cubicBezTo>
                  <a:pt x="12555" y="0"/>
                  <a:pt x="11006" y="1092"/>
                  <a:pt x="9869" y="3097"/>
                </a:cubicBezTo>
                <a:cubicBezTo>
                  <a:pt x="8733" y="1093"/>
                  <a:pt x="7182" y="0"/>
                  <a:pt x="5459" y="0"/>
                </a:cubicBezTo>
                <a:close/>
                <a:moveTo>
                  <a:pt x="5500" y="791"/>
                </a:moveTo>
                <a:cubicBezTo>
                  <a:pt x="7137" y="791"/>
                  <a:pt x="8607" y="1943"/>
                  <a:pt x="9646" y="4028"/>
                </a:cubicBezTo>
                <a:lnTo>
                  <a:pt x="9910" y="4547"/>
                </a:lnTo>
                <a:lnTo>
                  <a:pt x="10167" y="4028"/>
                </a:lnTo>
                <a:cubicBezTo>
                  <a:pt x="11207" y="1943"/>
                  <a:pt x="12682" y="791"/>
                  <a:pt x="14320" y="791"/>
                </a:cubicBezTo>
                <a:cubicBezTo>
                  <a:pt x="16479" y="791"/>
                  <a:pt x="18395" y="2738"/>
                  <a:pt x="18980" y="5528"/>
                </a:cubicBezTo>
                <a:cubicBezTo>
                  <a:pt x="20039" y="10580"/>
                  <a:pt x="16652" y="16280"/>
                  <a:pt x="9910" y="20801"/>
                </a:cubicBezTo>
                <a:cubicBezTo>
                  <a:pt x="3170" y="16281"/>
                  <a:pt x="-220" y="10580"/>
                  <a:pt x="839" y="5528"/>
                </a:cubicBezTo>
                <a:cubicBezTo>
                  <a:pt x="1424" y="2738"/>
                  <a:pt x="3342" y="791"/>
                  <a:pt x="5500" y="791"/>
                </a:cubicBezTo>
                <a:close/>
                <a:moveTo>
                  <a:pt x="5364" y="2109"/>
                </a:moveTo>
                <a:cubicBezTo>
                  <a:pt x="3721" y="2109"/>
                  <a:pt x="2197" y="3694"/>
                  <a:pt x="1740" y="5874"/>
                </a:cubicBezTo>
                <a:cubicBezTo>
                  <a:pt x="1720" y="5973"/>
                  <a:pt x="1767" y="6071"/>
                  <a:pt x="1849" y="6096"/>
                </a:cubicBezTo>
                <a:cubicBezTo>
                  <a:pt x="1861" y="6100"/>
                  <a:pt x="1877" y="6104"/>
                  <a:pt x="1889" y="6104"/>
                </a:cubicBezTo>
                <a:cubicBezTo>
                  <a:pt x="1957" y="6104"/>
                  <a:pt x="2014" y="6048"/>
                  <a:pt x="2032" y="5964"/>
                </a:cubicBezTo>
                <a:cubicBezTo>
                  <a:pt x="2455" y="3946"/>
                  <a:pt x="3858" y="2480"/>
                  <a:pt x="5364" y="2480"/>
                </a:cubicBezTo>
                <a:cubicBezTo>
                  <a:pt x="5449" y="2480"/>
                  <a:pt x="5513" y="2393"/>
                  <a:pt x="5513" y="2290"/>
                </a:cubicBezTo>
                <a:cubicBezTo>
                  <a:pt x="5513" y="2188"/>
                  <a:pt x="5449" y="2109"/>
                  <a:pt x="5364" y="2109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7" name="Shape">
            <a:extLst>
              <a:ext uri="{FF2B5EF4-FFF2-40B4-BE49-F238E27FC236}">
                <a16:creationId xmlns:a16="http://schemas.microsoft.com/office/drawing/2014/main" id="{68710125-07DF-4B39-81B8-E66B37A071EE}"/>
              </a:ext>
            </a:extLst>
          </p:cNvPr>
          <p:cNvSpPr/>
          <p:nvPr/>
        </p:nvSpPr>
        <p:spPr>
          <a:xfrm>
            <a:off x="7259845" y="1727982"/>
            <a:ext cx="453451" cy="5455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9365" y="15023"/>
                </a:moveTo>
                <a:lnTo>
                  <a:pt x="13632" y="20576"/>
                </a:lnTo>
                <a:lnTo>
                  <a:pt x="16664" y="18687"/>
                </a:lnTo>
                <a:lnTo>
                  <a:pt x="12305" y="13454"/>
                </a:lnTo>
                <a:lnTo>
                  <a:pt x="19689" y="11189"/>
                </a:lnTo>
                <a:lnTo>
                  <a:pt x="1044" y="1386"/>
                </a:lnTo>
                <a:lnTo>
                  <a:pt x="3497" y="19536"/>
                </a:lnTo>
                <a:cubicBezTo>
                  <a:pt x="3497" y="19536"/>
                  <a:pt x="9365" y="15023"/>
                  <a:pt x="9365" y="15023"/>
                </a:cubicBezTo>
                <a:close/>
                <a:moveTo>
                  <a:pt x="13408" y="21600"/>
                </a:moveTo>
                <a:lnTo>
                  <a:pt x="9195" y="16117"/>
                </a:lnTo>
                <a:lnTo>
                  <a:pt x="2839" y="21006"/>
                </a:lnTo>
                <a:lnTo>
                  <a:pt x="0" y="0"/>
                </a:lnTo>
                <a:lnTo>
                  <a:pt x="21600" y="11356"/>
                </a:lnTo>
                <a:lnTo>
                  <a:pt x="13630" y="13802"/>
                </a:lnTo>
                <a:lnTo>
                  <a:pt x="17830" y="18844"/>
                </a:lnTo>
                <a:cubicBezTo>
                  <a:pt x="17830" y="18844"/>
                  <a:pt x="13408" y="21600"/>
                  <a:pt x="13408" y="21600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8" name="Shape">
            <a:extLst>
              <a:ext uri="{FF2B5EF4-FFF2-40B4-BE49-F238E27FC236}">
                <a16:creationId xmlns:a16="http://schemas.microsoft.com/office/drawing/2014/main" id="{D6D1A1A2-83ED-4AC5-82DD-11077E4BDA81}"/>
              </a:ext>
            </a:extLst>
          </p:cNvPr>
          <p:cNvSpPr/>
          <p:nvPr/>
        </p:nvSpPr>
        <p:spPr>
          <a:xfrm>
            <a:off x="7292338" y="3125899"/>
            <a:ext cx="393804" cy="51129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4285" y="0"/>
                </a:moveTo>
                <a:cubicBezTo>
                  <a:pt x="1926" y="0"/>
                  <a:pt x="0" y="1298"/>
                  <a:pt x="0" y="3116"/>
                </a:cubicBezTo>
                <a:lnTo>
                  <a:pt x="0" y="18300"/>
                </a:lnTo>
                <a:cubicBezTo>
                  <a:pt x="0" y="20117"/>
                  <a:pt x="1926" y="21600"/>
                  <a:pt x="4285" y="21600"/>
                </a:cubicBezTo>
                <a:lnTo>
                  <a:pt x="20859" y="21600"/>
                </a:lnTo>
                <a:cubicBezTo>
                  <a:pt x="21273" y="21600"/>
                  <a:pt x="21600" y="21336"/>
                  <a:pt x="21600" y="21021"/>
                </a:cubicBezTo>
                <a:lnTo>
                  <a:pt x="21600" y="5845"/>
                </a:lnTo>
                <a:cubicBezTo>
                  <a:pt x="21595" y="5530"/>
                  <a:pt x="21273" y="5266"/>
                  <a:pt x="20859" y="5266"/>
                </a:cubicBezTo>
                <a:lnTo>
                  <a:pt x="3729" y="5266"/>
                </a:lnTo>
                <a:cubicBezTo>
                  <a:pt x="2193" y="5266"/>
                  <a:pt x="938" y="4303"/>
                  <a:pt x="938" y="3116"/>
                </a:cubicBezTo>
                <a:cubicBezTo>
                  <a:pt x="938" y="1933"/>
                  <a:pt x="2188" y="705"/>
                  <a:pt x="3729" y="705"/>
                </a:cubicBezTo>
                <a:lnTo>
                  <a:pt x="20869" y="705"/>
                </a:lnTo>
                <a:cubicBezTo>
                  <a:pt x="21277" y="705"/>
                  <a:pt x="21600" y="706"/>
                  <a:pt x="21600" y="395"/>
                </a:cubicBezTo>
                <a:cubicBezTo>
                  <a:pt x="21600" y="75"/>
                  <a:pt x="21268" y="0"/>
                  <a:pt x="20859" y="0"/>
                </a:cubicBezTo>
                <a:lnTo>
                  <a:pt x="4285" y="0"/>
                </a:lnTo>
                <a:close/>
                <a:moveTo>
                  <a:pt x="4830" y="2956"/>
                </a:moveTo>
                <a:cubicBezTo>
                  <a:pt x="4668" y="2956"/>
                  <a:pt x="4536" y="3060"/>
                  <a:pt x="4536" y="3183"/>
                </a:cubicBezTo>
                <a:cubicBezTo>
                  <a:pt x="4536" y="3306"/>
                  <a:pt x="4671" y="3401"/>
                  <a:pt x="4830" y="3401"/>
                </a:cubicBezTo>
                <a:lnTo>
                  <a:pt x="18536" y="3401"/>
                </a:lnTo>
                <a:cubicBezTo>
                  <a:pt x="18698" y="3401"/>
                  <a:pt x="18831" y="3306"/>
                  <a:pt x="18830" y="3183"/>
                </a:cubicBezTo>
                <a:cubicBezTo>
                  <a:pt x="18830" y="3060"/>
                  <a:pt x="18696" y="2956"/>
                  <a:pt x="18536" y="2956"/>
                </a:cubicBezTo>
                <a:cubicBezTo>
                  <a:pt x="18536" y="2956"/>
                  <a:pt x="4830" y="2956"/>
                  <a:pt x="4830" y="2956"/>
                </a:cubicBezTo>
                <a:close/>
                <a:moveTo>
                  <a:pt x="698" y="4300"/>
                </a:moveTo>
                <a:cubicBezTo>
                  <a:pt x="1277" y="5149"/>
                  <a:pt x="2432" y="5728"/>
                  <a:pt x="3762" y="5728"/>
                </a:cubicBezTo>
                <a:lnTo>
                  <a:pt x="20880" y="5728"/>
                </a:lnTo>
                <a:cubicBezTo>
                  <a:pt x="20931" y="5728"/>
                  <a:pt x="20967" y="5761"/>
                  <a:pt x="20968" y="5786"/>
                </a:cubicBezTo>
                <a:cubicBezTo>
                  <a:pt x="20968" y="5786"/>
                  <a:pt x="20968" y="20970"/>
                  <a:pt x="20968" y="20970"/>
                </a:cubicBezTo>
                <a:cubicBezTo>
                  <a:pt x="20968" y="20999"/>
                  <a:pt x="20939" y="21029"/>
                  <a:pt x="20891" y="21029"/>
                </a:cubicBezTo>
                <a:lnTo>
                  <a:pt x="4307" y="21029"/>
                </a:lnTo>
                <a:cubicBezTo>
                  <a:pt x="2314" y="21029"/>
                  <a:pt x="698" y="19784"/>
                  <a:pt x="698" y="18249"/>
                </a:cubicBezTo>
                <a:lnTo>
                  <a:pt x="698" y="4300"/>
                </a:lnTo>
                <a:close/>
                <a:moveTo>
                  <a:pt x="6684" y="9406"/>
                </a:moveTo>
                <a:cubicBezTo>
                  <a:pt x="6076" y="9406"/>
                  <a:pt x="5583" y="9786"/>
                  <a:pt x="5583" y="10254"/>
                </a:cubicBezTo>
                <a:lnTo>
                  <a:pt x="5583" y="13798"/>
                </a:lnTo>
                <a:cubicBezTo>
                  <a:pt x="5583" y="14266"/>
                  <a:pt x="6076" y="14646"/>
                  <a:pt x="6684" y="14646"/>
                </a:cubicBezTo>
                <a:lnTo>
                  <a:pt x="15178" y="14646"/>
                </a:lnTo>
                <a:cubicBezTo>
                  <a:pt x="15785" y="14646"/>
                  <a:pt x="16279" y="14266"/>
                  <a:pt x="16279" y="13798"/>
                </a:cubicBezTo>
                <a:lnTo>
                  <a:pt x="16279" y="10254"/>
                </a:lnTo>
                <a:cubicBezTo>
                  <a:pt x="16279" y="9786"/>
                  <a:pt x="15785" y="9406"/>
                  <a:pt x="15178" y="9406"/>
                </a:cubicBezTo>
                <a:lnTo>
                  <a:pt x="6684" y="9406"/>
                </a:lnTo>
                <a:close/>
                <a:moveTo>
                  <a:pt x="6695" y="9675"/>
                </a:moveTo>
                <a:lnTo>
                  <a:pt x="15189" y="9675"/>
                </a:lnTo>
                <a:cubicBezTo>
                  <a:pt x="15612" y="9675"/>
                  <a:pt x="15963" y="9936"/>
                  <a:pt x="15963" y="10263"/>
                </a:cubicBezTo>
                <a:lnTo>
                  <a:pt x="15963" y="13807"/>
                </a:lnTo>
                <a:cubicBezTo>
                  <a:pt x="15963" y="14133"/>
                  <a:pt x="15612" y="14394"/>
                  <a:pt x="15189" y="14394"/>
                </a:cubicBezTo>
                <a:lnTo>
                  <a:pt x="6695" y="14394"/>
                </a:lnTo>
                <a:cubicBezTo>
                  <a:pt x="6271" y="14394"/>
                  <a:pt x="5932" y="14133"/>
                  <a:pt x="5932" y="13807"/>
                </a:cubicBezTo>
                <a:cubicBezTo>
                  <a:pt x="5932" y="13807"/>
                  <a:pt x="5932" y="10263"/>
                  <a:pt x="5932" y="10263"/>
                </a:cubicBezTo>
                <a:cubicBezTo>
                  <a:pt x="5932" y="9936"/>
                  <a:pt x="6271" y="9675"/>
                  <a:pt x="6695" y="9675"/>
                </a:cubicBezTo>
                <a:close/>
                <a:moveTo>
                  <a:pt x="5746" y="16057"/>
                </a:moveTo>
                <a:cubicBezTo>
                  <a:pt x="5654" y="16057"/>
                  <a:pt x="5583" y="16112"/>
                  <a:pt x="5583" y="16183"/>
                </a:cubicBezTo>
                <a:cubicBezTo>
                  <a:pt x="5583" y="16254"/>
                  <a:pt x="5654" y="16309"/>
                  <a:pt x="5746" y="16309"/>
                </a:cubicBezTo>
                <a:lnTo>
                  <a:pt x="16377" y="16309"/>
                </a:lnTo>
                <a:cubicBezTo>
                  <a:pt x="16470" y="16309"/>
                  <a:pt x="16552" y="16254"/>
                  <a:pt x="16552" y="16183"/>
                </a:cubicBezTo>
                <a:cubicBezTo>
                  <a:pt x="16552" y="16112"/>
                  <a:pt x="16470" y="16057"/>
                  <a:pt x="16377" y="16057"/>
                </a:cubicBezTo>
                <a:lnTo>
                  <a:pt x="5746" y="16057"/>
                </a:lnTo>
                <a:close/>
                <a:moveTo>
                  <a:pt x="5746" y="17149"/>
                </a:moveTo>
                <a:cubicBezTo>
                  <a:pt x="5654" y="17149"/>
                  <a:pt x="5583" y="17212"/>
                  <a:pt x="5583" y="17283"/>
                </a:cubicBezTo>
                <a:cubicBezTo>
                  <a:pt x="5583" y="17355"/>
                  <a:pt x="5654" y="17409"/>
                  <a:pt x="5746" y="17409"/>
                </a:cubicBezTo>
                <a:lnTo>
                  <a:pt x="16377" y="17409"/>
                </a:lnTo>
                <a:cubicBezTo>
                  <a:pt x="16470" y="17409"/>
                  <a:pt x="16552" y="17355"/>
                  <a:pt x="16552" y="17283"/>
                </a:cubicBezTo>
                <a:cubicBezTo>
                  <a:pt x="16552" y="17212"/>
                  <a:pt x="16470" y="17149"/>
                  <a:pt x="16377" y="17149"/>
                </a:cubicBezTo>
                <a:lnTo>
                  <a:pt x="5746" y="17149"/>
                </a:ln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29" name="Shape">
            <a:extLst>
              <a:ext uri="{FF2B5EF4-FFF2-40B4-BE49-F238E27FC236}">
                <a16:creationId xmlns:a16="http://schemas.microsoft.com/office/drawing/2014/main" id="{6C2CD212-7780-4AE2-83D1-8A84AD28A6BF}"/>
              </a:ext>
            </a:extLst>
          </p:cNvPr>
          <p:cNvSpPr/>
          <p:nvPr/>
        </p:nvSpPr>
        <p:spPr>
          <a:xfrm>
            <a:off x="7222270" y="4550647"/>
            <a:ext cx="533208" cy="5332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440" y="20523"/>
                </a:moveTo>
                <a:cubicBezTo>
                  <a:pt x="14662" y="19654"/>
                  <a:pt x="15690" y="18204"/>
                  <a:pt x="16389" y="16389"/>
                </a:cubicBezTo>
                <a:cubicBezTo>
                  <a:pt x="18204" y="15690"/>
                  <a:pt x="19654" y="14662"/>
                  <a:pt x="20523" y="13440"/>
                </a:cubicBezTo>
                <a:cubicBezTo>
                  <a:pt x="19588" y="16877"/>
                  <a:pt x="16877" y="19588"/>
                  <a:pt x="13440" y="20523"/>
                </a:cubicBezTo>
                <a:close/>
                <a:moveTo>
                  <a:pt x="1077" y="13440"/>
                </a:moveTo>
                <a:cubicBezTo>
                  <a:pt x="1946" y="14662"/>
                  <a:pt x="3396" y="15690"/>
                  <a:pt x="5211" y="16389"/>
                </a:cubicBezTo>
                <a:cubicBezTo>
                  <a:pt x="5910" y="18204"/>
                  <a:pt x="6938" y="19654"/>
                  <a:pt x="8160" y="20523"/>
                </a:cubicBezTo>
                <a:cubicBezTo>
                  <a:pt x="4723" y="19588"/>
                  <a:pt x="2012" y="16877"/>
                  <a:pt x="1077" y="13440"/>
                </a:cubicBezTo>
                <a:close/>
                <a:moveTo>
                  <a:pt x="8160" y="1077"/>
                </a:moveTo>
                <a:cubicBezTo>
                  <a:pt x="6938" y="1946"/>
                  <a:pt x="5910" y="3396"/>
                  <a:pt x="5211" y="5211"/>
                </a:cubicBezTo>
                <a:cubicBezTo>
                  <a:pt x="3396" y="5910"/>
                  <a:pt x="1946" y="6938"/>
                  <a:pt x="1077" y="8160"/>
                </a:cubicBezTo>
                <a:cubicBezTo>
                  <a:pt x="2012" y="4723"/>
                  <a:pt x="4723" y="2012"/>
                  <a:pt x="8160" y="1077"/>
                </a:cubicBezTo>
                <a:close/>
                <a:moveTo>
                  <a:pt x="20523" y="8160"/>
                </a:moveTo>
                <a:cubicBezTo>
                  <a:pt x="19654" y="6938"/>
                  <a:pt x="18204" y="5910"/>
                  <a:pt x="16389" y="5211"/>
                </a:cubicBezTo>
                <a:cubicBezTo>
                  <a:pt x="15690" y="3396"/>
                  <a:pt x="14662" y="1946"/>
                  <a:pt x="13440" y="1077"/>
                </a:cubicBezTo>
                <a:cubicBezTo>
                  <a:pt x="16877" y="2012"/>
                  <a:pt x="19588" y="4723"/>
                  <a:pt x="20523" y="8160"/>
                </a:cubicBezTo>
                <a:close/>
                <a:moveTo>
                  <a:pt x="17374" y="10981"/>
                </a:moveTo>
                <a:lnTo>
                  <a:pt x="20871" y="10981"/>
                </a:lnTo>
                <a:cubicBezTo>
                  <a:pt x="20864" y="11414"/>
                  <a:pt x="20830" y="11840"/>
                  <a:pt x="20769" y="12258"/>
                </a:cubicBezTo>
                <a:cubicBezTo>
                  <a:pt x="20162" y="13781"/>
                  <a:pt x="18630" y="15087"/>
                  <a:pt x="16551" y="15943"/>
                </a:cubicBezTo>
                <a:cubicBezTo>
                  <a:pt x="17059" y="14468"/>
                  <a:pt x="17355" y="12778"/>
                  <a:pt x="17374" y="10981"/>
                </a:cubicBezTo>
                <a:close/>
                <a:moveTo>
                  <a:pt x="10981" y="17012"/>
                </a:moveTo>
                <a:lnTo>
                  <a:pt x="10981" y="10981"/>
                </a:lnTo>
                <a:lnTo>
                  <a:pt x="17012" y="10981"/>
                </a:lnTo>
                <a:cubicBezTo>
                  <a:pt x="16992" y="12856"/>
                  <a:pt x="16667" y="14612"/>
                  <a:pt x="16114" y="16114"/>
                </a:cubicBezTo>
                <a:cubicBezTo>
                  <a:pt x="14611" y="16667"/>
                  <a:pt x="12856" y="16992"/>
                  <a:pt x="10981" y="17012"/>
                </a:cubicBezTo>
                <a:close/>
                <a:moveTo>
                  <a:pt x="10981" y="20871"/>
                </a:moveTo>
                <a:lnTo>
                  <a:pt x="10981" y="17374"/>
                </a:lnTo>
                <a:cubicBezTo>
                  <a:pt x="12778" y="17355"/>
                  <a:pt x="14468" y="17059"/>
                  <a:pt x="15943" y="16551"/>
                </a:cubicBezTo>
                <a:cubicBezTo>
                  <a:pt x="15087" y="18630"/>
                  <a:pt x="13781" y="20162"/>
                  <a:pt x="12258" y="20769"/>
                </a:cubicBezTo>
                <a:cubicBezTo>
                  <a:pt x="11840" y="20830"/>
                  <a:pt x="11414" y="20864"/>
                  <a:pt x="10981" y="20871"/>
                </a:cubicBezTo>
                <a:close/>
                <a:moveTo>
                  <a:pt x="10619" y="17374"/>
                </a:moveTo>
                <a:lnTo>
                  <a:pt x="10619" y="20871"/>
                </a:lnTo>
                <a:cubicBezTo>
                  <a:pt x="10186" y="20864"/>
                  <a:pt x="9760" y="20830"/>
                  <a:pt x="9342" y="20769"/>
                </a:cubicBezTo>
                <a:cubicBezTo>
                  <a:pt x="7819" y="20162"/>
                  <a:pt x="6513" y="18630"/>
                  <a:pt x="5657" y="16551"/>
                </a:cubicBezTo>
                <a:cubicBezTo>
                  <a:pt x="7132" y="17059"/>
                  <a:pt x="8822" y="17355"/>
                  <a:pt x="10619" y="17374"/>
                </a:cubicBezTo>
                <a:close/>
                <a:moveTo>
                  <a:pt x="4588" y="10981"/>
                </a:moveTo>
                <a:lnTo>
                  <a:pt x="10619" y="10981"/>
                </a:lnTo>
                <a:lnTo>
                  <a:pt x="10619" y="17012"/>
                </a:lnTo>
                <a:cubicBezTo>
                  <a:pt x="8744" y="16992"/>
                  <a:pt x="6989" y="16667"/>
                  <a:pt x="5486" y="16114"/>
                </a:cubicBezTo>
                <a:cubicBezTo>
                  <a:pt x="4933" y="14612"/>
                  <a:pt x="4608" y="12856"/>
                  <a:pt x="4588" y="10981"/>
                </a:cubicBezTo>
                <a:close/>
                <a:moveTo>
                  <a:pt x="729" y="10981"/>
                </a:moveTo>
                <a:lnTo>
                  <a:pt x="4226" y="10981"/>
                </a:lnTo>
                <a:cubicBezTo>
                  <a:pt x="4245" y="12778"/>
                  <a:pt x="4541" y="14468"/>
                  <a:pt x="5049" y="15943"/>
                </a:cubicBezTo>
                <a:cubicBezTo>
                  <a:pt x="2970" y="15087"/>
                  <a:pt x="1438" y="13781"/>
                  <a:pt x="831" y="12258"/>
                </a:cubicBezTo>
                <a:cubicBezTo>
                  <a:pt x="770" y="11840"/>
                  <a:pt x="736" y="11414"/>
                  <a:pt x="729" y="10981"/>
                </a:cubicBezTo>
                <a:close/>
                <a:moveTo>
                  <a:pt x="4226" y="10619"/>
                </a:moveTo>
                <a:lnTo>
                  <a:pt x="729" y="10619"/>
                </a:lnTo>
                <a:cubicBezTo>
                  <a:pt x="736" y="10186"/>
                  <a:pt x="770" y="9760"/>
                  <a:pt x="831" y="9342"/>
                </a:cubicBezTo>
                <a:cubicBezTo>
                  <a:pt x="1438" y="7819"/>
                  <a:pt x="2970" y="6513"/>
                  <a:pt x="5049" y="5657"/>
                </a:cubicBezTo>
                <a:cubicBezTo>
                  <a:pt x="4541" y="7132"/>
                  <a:pt x="4245" y="8822"/>
                  <a:pt x="4226" y="10619"/>
                </a:cubicBezTo>
                <a:close/>
                <a:moveTo>
                  <a:pt x="10619" y="4588"/>
                </a:moveTo>
                <a:lnTo>
                  <a:pt x="10619" y="10619"/>
                </a:lnTo>
                <a:lnTo>
                  <a:pt x="4588" y="10619"/>
                </a:lnTo>
                <a:cubicBezTo>
                  <a:pt x="4608" y="8743"/>
                  <a:pt x="4933" y="6988"/>
                  <a:pt x="5486" y="5486"/>
                </a:cubicBezTo>
                <a:cubicBezTo>
                  <a:pt x="6989" y="4933"/>
                  <a:pt x="8744" y="4608"/>
                  <a:pt x="10619" y="4588"/>
                </a:cubicBezTo>
                <a:close/>
                <a:moveTo>
                  <a:pt x="10619" y="729"/>
                </a:moveTo>
                <a:lnTo>
                  <a:pt x="10619" y="4226"/>
                </a:lnTo>
                <a:cubicBezTo>
                  <a:pt x="8822" y="4245"/>
                  <a:pt x="7132" y="4541"/>
                  <a:pt x="5657" y="5049"/>
                </a:cubicBezTo>
                <a:cubicBezTo>
                  <a:pt x="6513" y="2970"/>
                  <a:pt x="7819" y="1438"/>
                  <a:pt x="9342" y="831"/>
                </a:cubicBezTo>
                <a:cubicBezTo>
                  <a:pt x="9760" y="770"/>
                  <a:pt x="10186" y="736"/>
                  <a:pt x="10619" y="729"/>
                </a:cubicBezTo>
                <a:close/>
                <a:moveTo>
                  <a:pt x="10981" y="4226"/>
                </a:moveTo>
                <a:lnTo>
                  <a:pt x="10981" y="729"/>
                </a:lnTo>
                <a:cubicBezTo>
                  <a:pt x="11414" y="736"/>
                  <a:pt x="11840" y="770"/>
                  <a:pt x="12258" y="831"/>
                </a:cubicBezTo>
                <a:cubicBezTo>
                  <a:pt x="13781" y="1438"/>
                  <a:pt x="15087" y="2970"/>
                  <a:pt x="15943" y="5049"/>
                </a:cubicBezTo>
                <a:cubicBezTo>
                  <a:pt x="14468" y="4541"/>
                  <a:pt x="12778" y="4245"/>
                  <a:pt x="10981" y="4226"/>
                </a:cubicBezTo>
                <a:close/>
                <a:moveTo>
                  <a:pt x="17012" y="10619"/>
                </a:moveTo>
                <a:lnTo>
                  <a:pt x="10981" y="10619"/>
                </a:lnTo>
                <a:lnTo>
                  <a:pt x="10981" y="4588"/>
                </a:lnTo>
                <a:cubicBezTo>
                  <a:pt x="12856" y="4608"/>
                  <a:pt x="14611" y="4933"/>
                  <a:pt x="16114" y="5486"/>
                </a:cubicBezTo>
                <a:cubicBezTo>
                  <a:pt x="16667" y="6988"/>
                  <a:pt x="16992" y="8743"/>
                  <a:pt x="17012" y="10619"/>
                </a:cubicBezTo>
                <a:close/>
                <a:moveTo>
                  <a:pt x="20871" y="10619"/>
                </a:moveTo>
                <a:lnTo>
                  <a:pt x="17374" y="10619"/>
                </a:lnTo>
                <a:cubicBezTo>
                  <a:pt x="17355" y="8822"/>
                  <a:pt x="17059" y="7132"/>
                  <a:pt x="16551" y="5657"/>
                </a:cubicBezTo>
                <a:cubicBezTo>
                  <a:pt x="18630" y="6513"/>
                  <a:pt x="20162" y="7819"/>
                  <a:pt x="20769" y="9342"/>
                </a:cubicBezTo>
                <a:cubicBezTo>
                  <a:pt x="20830" y="9760"/>
                  <a:pt x="20864" y="10186"/>
                  <a:pt x="20871" y="10619"/>
                </a:cubicBezTo>
                <a:close/>
                <a:moveTo>
                  <a:pt x="10800" y="0"/>
                </a:moveTo>
                <a:cubicBezTo>
                  <a:pt x="4845" y="0"/>
                  <a:pt x="0" y="4845"/>
                  <a:pt x="0" y="10800"/>
                </a:cubicBezTo>
                <a:cubicBezTo>
                  <a:pt x="0" y="16755"/>
                  <a:pt x="4845" y="21600"/>
                  <a:pt x="10800" y="21600"/>
                </a:cubicBezTo>
                <a:cubicBezTo>
                  <a:pt x="16755" y="21600"/>
                  <a:pt x="21600" y="16755"/>
                  <a:pt x="21600" y="10800"/>
                </a:cubicBezTo>
                <a:cubicBezTo>
                  <a:pt x="21600" y="4845"/>
                  <a:pt x="16755" y="0"/>
                  <a:pt x="10800" y="0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0" name="Shape">
            <a:extLst>
              <a:ext uri="{FF2B5EF4-FFF2-40B4-BE49-F238E27FC236}">
                <a16:creationId xmlns:a16="http://schemas.microsoft.com/office/drawing/2014/main" id="{8971549B-EC19-4848-9F31-C0A871110DBF}"/>
              </a:ext>
            </a:extLst>
          </p:cNvPr>
          <p:cNvSpPr/>
          <p:nvPr/>
        </p:nvSpPr>
        <p:spPr>
          <a:xfrm>
            <a:off x="10243843" y="1729372"/>
            <a:ext cx="532564" cy="5536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1" h="21600" extrusionOk="0">
                <a:moveTo>
                  <a:pt x="13452" y="0"/>
                </a:moveTo>
                <a:cubicBezTo>
                  <a:pt x="12379" y="29"/>
                  <a:pt x="11745" y="744"/>
                  <a:pt x="11707" y="1962"/>
                </a:cubicBezTo>
                <a:cubicBezTo>
                  <a:pt x="11697" y="2296"/>
                  <a:pt x="11702" y="2592"/>
                  <a:pt x="11707" y="2846"/>
                </a:cubicBezTo>
                <a:cubicBezTo>
                  <a:pt x="11713" y="3104"/>
                  <a:pt x="11719" y="3427"/>
                  <a:pt x="11691" y="3506"/>
                </a:cubicBezTo>
                <a:cubicBezTo>
                  <a:pt x="11518" y="3873"/>
                  <a:pt x="11249" y="4140"/>
                  <a:pt x="10831" y="4545"/>
                </a:cubicBezTo>
                <a:cubicBezTo>
                  <a:pt x="10431" y="4933"/>
                  <a:pt x="9933" y="5415"/>
                  <a:pt x="9327" y="6181"/>
                </a:cubicBezTo>
                <a:cubicBezTo>
                  <a:pt x="8231" y="7570"/>
                  <a:pt x="6947" y="9903"/>
                  <a:pt x="6947" y="11905"/>
                </a:cubicBezTo>
                <a:lnTo>
                  <a:pt x="6947" y="18777"/>
                </a:lnTo>
                <a:cubicBezTo>
                  <a:pt x="6947" y="19440"/>
                  <a:pt x="7058" y="20150"/>
                  <a:pt x="8346" y="20150"/>
                </a:cubicBezTo>
                <a:lnTo>
                  <a:pt x="18534" y="20150"/>
                </a:lnTo>
                <a:cubicBezTo>
                  <a:pt x="19980" y="20150"/>
                  <a:pt x="20422" y="19370"/>
                  <a:pt x="20544" y="19033"/>
                </a:cubicBezTo>
                <a:cubicBezTo>
                  <a:pt x="20732" y="18517"/>
                  <a:pt x="20629" y="17935"/>
                  <a:pt x="20295" y="17451"/>
                </a:cubicBezTo>
                <a:cubicBezTo>
                  <a:pt x="20681" y="17221"/>
                  <a:pt x="20955" y="16851"/>
                  <a:pt x="21059" y="16396"/>
                </a:cubicBezTo>
                <a:cubicBezTo>
                  <a:pt x="21203" y="15764"/>
                  <a:pt x="21004" y="15088"/>
                  <a:pt x="20552" y="14573"/>
                </a:cubicBezTo>
                <a:cubicBezTo>
                  <a:pt x="20880" y="14390"/>
                  <a:pt x="21233" y="14144"/>
                  <a:pt x="21380" y="13798"/>
                </a:cubicBezTo>
                <a:cubicBezTo>
                  <a:pt x="21600" y="13284"/>
                  <a:pt x="21576" y="12187"/>
                  <a:pt x="20745" y="11409"/>
                </a:cubicBezTo>
                <a:cubicBezTo>
                  <a:pt x="21174" y="11068"/>
                  <a:pt x="21541" y="10503"/>
                  <a:pt x="21541" y="9772"/>
                </a:cubicBezTo>
                <a:cubicBezTo>
                  <a:pt x="21541" y="8638"/>
                  <a:pt x="20673" y="7748"/>
                  <a:pt x="19555" y="7748"/>
                </a:cubicBezTo>
                <a:lnTo>
                  <a:pt x="14707" y="7748"/>
                </a:lnTo>
                <a:cubicBezTo>
                  <a:pt x="15114" y="7052"/>
                  <a:pt x="15832" y="5697"/>
                  <a:pt x="15873" y="3917"/>
                </a:cubicBezTo>
                <a:cubicBezTo>
                  <a:pt x="15905" y="2485"/>
                  <a:pt x="15532" y="1300"/>
                  <a:pt x="14811" y="589"/>
                </a:cubicBezTo>
                <a:cubicBezTo>
                  <a:pt x="14424" y="208"/>
                  <a:pt x="13952" y="0"/>
                  <a:pt x="13492" y="0"/>
                </a:cubicBezTo>
                <a:lnTo>
                  <a:pt x="13452" y="0"/>
                </a:lnTo>
                <a:close/>
                <a:moveTo>
                  <a:pt x="13396" y="745"/>
                </a:moveTo>
                <a:cubicBezTo>
                  <a:pt x="13621" y="745"/>
                  <a:pt x="13873" y="867"/>
                  <a:pt x="14095" y="1086"/>
                </a:cubicBezTo>
                <a:cubicBezTo>
                  <a:pt x="14644" y="1626"/>
                  <a:pt x="14942" y="2612"/>
                  <a:pt x="14916" y="3800"/>
                </a:cubicBezTo>
                <a:cubicBezTo>
                  <a:pt x="14877" y="5540"/>
                  <a:pt x="14086" y="6859"/>
                  <a:pt x="13750" y="7422"/>
                </a:cubicBezTo>
                <a:cubicBezTo>
                  <a:pt x="13629" y="7624"/>
                  <a:pt x="13574" y="7725"/>
                  <a:pt x="13549" y="7833"/>
                </a:cubicBezTo>
                <a:cubicBezTo>
                  <a:pt x="13495" y="8066"/>
                  <a:pt x="13572" y="8226"/>
                  <a:pt x="13645" y="8314"/>
                </a:cubicBezTo>
                <a:cubicBezTo>
                  <a:pt x="13807" y="8509"/>
                  <a:pt x="14047" y="8508"/>
                  <a:pt x="14128" y="8508"/>
                </a:cubicBezTo>
                <a:cubicBezTo>
                  <a:pt x="14168" y="8519"/>
                  <a:pt x="14222" y="8503"/>
                  <a:pt x="14280" y="8500"/>
                </a:cubicBezTo>
                <a:cubicBezTo>
                  <a:pt x="14334" y="8498"/>
                  <a:pt x="14399" y="8493"/>
                  <a:pt x="14465" y="8493"/>
                </a:cubicBezTo>
                <a:lnTo>
                  <a:pt x="19459" y="8493"/>
                </a:lnTo>
                <a:cubicBezTo>
                  <a:pt x="20101" y="8493"/>
                  <a:pt x="20584" y="9003"/>
                  <a:pt x="20584" y="9679"/>
                </a:cubicBezTo>
                <a:cubicBezTo>
                  <a:pt x="20584" y="10387"/>
                  <a:pt x="19993" y="10806"/>
                  <a:pt x="19748" y="10858"/>
                </a:cubicBezTo>
                <a:lnTo>
                  <a:pt x="18622" y="11099"/>
                </a:lnTo>
                <a:cubicBezTo>
                  <a:pt x="18622" y="11099"/>
                  <a:pt x="19636" y="11634"/>
                  <a:pt x="19636" y="11634"/>
                </a:cubicBezTo>
                <a:cubicBezTo>
                  <a:pt x="20628" y="12154"/>
                  <a:pt x="20589" y="13150"/>
                  <a:pt x="20488" y="13387"/>
                </a:cubicBezTo>
                <a:cubicBezTo>
                  <a:pt x="20410" y="13570"/>
                  <a:pt x="19941" y="13805"/>
                  <a:pt x="19740" y="13906"/>
                </a:cubicBezTo>
                <a:cubicBezTo>
                  <a:pt x="19619" y="13968"/>
                  <a:pt x="19521" y="14024"/>
                  <a:pt x="19467" y="14061"/>
                </a:cubicBezTo>
                <a:lnTo>
                  <a:pt x="18960" y="14403"/>
                </a:lnTo>
                <a:lnTo>
                  <a:pt x="19475" y="14744"/>
                </a:lnTo>
                <a:cubicBezTo>
                  <a:pt x="20048" y="15120"/>
                  <a:pt x="20209" y="15723"/>
                  <a:pt x="20118" y="16124"/>
                </a:cubicBezTo>
                <a:cubicBezTo>
                  <a:pt x="20072" y="16329"/>
                  <a:pt x="19914" y="16683"/>
                  <a:pt x="19386" y="16768"/>
                </a:cubicBezTo>
                <a:lnTo>
                  <a:pt x="18429" y="16923"/>
                </a:lnTo>
                <a:lnTo>
                  <a:pt x="19185" y="17513"/>
                </a:lnTo>
                <a:cubicBezTo>
                  <a:pt x="19584" y="17820"/>
                  <a:pt x="19770" y="18290"/>
                  <a:pt x="19636" y="18661"/>
                </a:cubicBezTo>
                <a:cubicBezTo>
                  <a:pt x="19504" y="19023"/>
                  <a:pt x="19074" y="19219"/>
                  <a:pt x="18438" y="19219"/>
                </a:cubicBezTo>
                <a:lnTo>
                  <a:pt x="8250" y="19219"/>
                </a:lnTo>
                <a:cubicBezTo>
                  <a:pt x="7722" y="19219"/>
                  <a:pt x="7719" y="19198"/>
                  <a:pt x="7719" y="18684"/>
                </a:cubicBezTo>
                <a:lnTo>
                  <a:pt x="7719" y="11812"/>
                </a:lnTo>
                <a:cubicBezTo>
                  <a:pt x="7719" y="10359"/>
                  <a:pt x="8607" y="8266"/>
                  <a:pt x="9922" y="6600"/>
                </a:cubicBezTo>
                <a:cubicBezTo>
                  <a:pt x="10494" y="5877"/>
                  <a:pt x="10964" y="5412"/>
                  <a:pt x="11346" y="5041"/>
                </a:cubicBezTo>
                <a:cubicBezTo>
                  <a:pt x="11794" y="4606"/>
                  <a:pt x="12154" y="4265"/>
                  <a:pt x="12391" y="3762"/>
                </a:cubicBezTo>
                <a:cubicBezTo>
                  <a:pt x="12500" y="3530"/>
                  <a:pt x="12489" y="3213"/>
                  <a:pt x="12479" y="2738"/>
                </a:cubicBezTo>
                <a:cubicBezTo>
                  <a:pt x="12474" y="2495"/>
                  <a:pt x="12470" y="2210"/>
                  <a:pt x="12479" y="1892"/>
                </a:cubicBezTo>
                <a:cubicBezTo>
                  <a:pt x="12514" y="766"/>
                  <a:pt x="13141" y="751"/>
                  <a:pt x="13396" y="745"/>
                </a:cubicBezTo>
                <a:close/>
                <a:moveTo>
                  <a:pt x="1110" y="9927"/>
                </a:moveTo>
                <a:cubicBezTo>
                  <a:pt x="342" y="9927"/>
                  <a:pt x="0" y="10364"/>
                  <a:pt x="0" y="11347"/>
                </a:cubicBezTo>
                <a:lnTo>
                  <a:pt x="0" y="19956"/>
                </a:lnTo>
                <a:cubicBezTo>
                  <a:pt x="0" y="21476"/>
                  <a:pt x="844" y="21600"/>
                  <a:pt x="1632" y="21600"/>
                </a:cubicBezTo>
                <a:lnTo>
                  <a:pt x="5090" y="21600"/>
                </a:lnTo>
                <a:cubicBezTo>
                  <a:pt x="6434" y="21600"/>
                  <a:pt x="6433" y="20706"/>
                  <a:pt x="6433" y="19576"/>
                </a:cubicBezTo>
                <a:lnTo>
                  <a:pt x="6433" y="11502"/>
                </a:lnTo>
                <a:cubicBezTo>
                  <a:pt x="6433" y="10400"/>
                  <a:pt x="6038" y="9927"/>
                  <a:pt x="5114" y="9927"/>
                </a:cubicBezTo>
                <a:lnTo>
                  <a:pt x="1110" y="9927"/>
                </a:lnTo>
                <a:close/>
                <a:moveTo>
                  <a:pt x="1013" y="10672"/>
                </a:moveTo>
                <a:lnTo>
                  <a:pt x="5017" y="10672"/>
                </a:lnTo>
                <a:cubicBezTo>
                  <a:pt x="5354" y="10672"/>
                  <a:pt x="5468" y="10674"/>
                  <a:pt x="5468" y="11409"/>
                </a:cubicBezTo>
                <a:cubicBezTo>
                  <a:pt x="5468" y="11409"/>
                  <a:pt x="5468" y="19483"/>
                  <a:pt x="5468" y="19483"/>
                </a:cubicBezTo>
                <a:cubicBezTo>
                  <a:pt x="5468" y="20669"/>
                  <a:pt x="5461" y="20669"/>
                  <a:pt x="4993" y="20669"/>
                </a:cubicBezTo>
                <a:lnTo>
                  <a:pt x="1536" y="20669"/>
                </a:lnTo>
                <a:cubicBezTo>
                  <a:pt x="920" y="20669"/>
                  <a:pt x="772" y="20673"/>
                  <a:pt x="772" y="19863"/>
                </a:cubicBezTo>
                <a:lnTo>
                  <a:pt x="772" y="11254"/>
                </a:lnTo>
                <a:cubicBezTo>
                  <a:pt x="772" y="10778"/>
                  <a:pt x="861" y="10688"/>
                  <a:pt x="860" y="10688"/>
                </a:cubicBezTo>
                <a:cubicBezTo>
                  <a:pt x="867" y="10684"/>
                  <a:pt x="898" y="10672"/>
                  <a:pt x="1013" y="10672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  <p:sp>
        <p:nvSpPr>
          <p:cNvPr id="31" name="Shape">
            <a:extLst>
              <a:ext uri="{FF2B5EF4-FFF2-40B4-BE49-F238E27FC236}">
                <a16:creationId xmlns:a16="http://schemas.microsoft.com/office/drawing/2014/main" id="{B30554C4-0C18-4113-8A44-BADDE284E434}"/>
              </a:ext>
            </a:extLst>
          </p:cNvPr>
          <p:cNvSpPr/>
          <p:nvPr/>
        </p:nvSpPr>
        <p:spPr>
          <a:xfrm>
            <a:off x="8789791" y="1721739"/>
            <a:ext cx="390626" cy="55900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0795" y="0"/>
                </a:moveTo>
                <a:cubicBezTo>
                  <a:pt x="4841" y="0"/>
                  <a:pt x="0" y="3383"/>
                  <a:pt x="0" y="7543"/>
                </a:cubicBezTo>
                <a:cubicBezTo>
                  <a:pt x="0" y="11678"/>
                  <a:pt x="3621" y="14967"/>
                  <a:pt x="7453" y="18451"/>
                </a:cubicBezTo>
                <a:cubicBezTo>
                  <a:pt x="8432" y="19341"/>
                  <a:pt x="9447" y="20262"/>
                  <a:pt x="10399" y="21201"/>
                </a:cubicBezTo>
                <a:lnTo>
                  <a:pt x="10795" y="21600"/>
                </a:lnTo>
                <a:lnTo>
                  <a:pt x="11201" y="21201"/>
                </a:lnTo>
                <a:cubicBezTo>
                  <a:pt x="12254" y="20167"/>
                  <a:pt x="13317" y="19202"/>
                  <a:pt x="14345" y="18266"/>
                </a:cubicBezTo>
                <a:cubicBezTo>
                  <a:pt x="18235" y="14727"/>
                  <a:pt x="21600" y="11668"/>
                  <a:pt x="21600" y="7543"/>
                </a:cubicBezTo>
                <a:cubicBezTo>
                  <a:pt x="21600" y="3383"/>
                  <a:pt x="16748" y="0"/>
                  <a:pt x="10795" y="0"/>
                </a:cubicBezTo>
                <a:close/>
                <a:moveTo>
                  <a:pt x="10860" y="737"/>
                </a:moveTo>
                <a:cubicBezTo>
                  <a:pt x="16269" y="737"/>
                  <a:pt x="20677" y="3810"/>
                  <a:pt x="20677" y="7589"/>
                </a:cubicBezTo>
                <a:cubicBezTo>
                  <a:pt x="20677" y="11480"/>
                  <a:pt x="17411" y="14450"/>
                  <a:pt x="13631" y="17890"/>
                </a:cubicBezTo>
                <a:cubicBezTo>
                  <a:pt x="12727" y="18712"/>
                  <a:pt x="11790" y="19559"/>
                  <a:pt x="10860" y="20455"/>
                </a:cubicBezTo>
                <a:cubicBezTo>
                  <a:pt x="10019" y="19643"/>
                  <a:pt x="9148" y="18854"/>
                  <a:pt x="8299" y="18082"/>
                </a:cubicBezTo>
                <a:cubicBezTo>
                  <a:pt x="4573" y="14694"/>
                  <a:pt x="1055" y="11489"/>
                  <a:pt x="1055" y="7589"/>
                </a:cubicBezTo>
                <a:cubicBezTo>
                  <a:pt x="1055" y="3810"/>
                  <a:pt x="5452" y="737"/>
                  <a:pt x="10860" y="737"/>
                </a:cubicBezTo>
                <a:close/>
                <a:moveTo>
                  <a:pt x="10970" y="5899"/>
                </a:moveTo>
                <a:cubicBezTo>
                  <a:pt x="9575" y="5899"/>
                  <a:pt x="8442" y="6691"/>
                  <a:pt x="8442" y="7666"/>
                </a:cubicBezTo>
                <a:cubicBezTo>
                  <a:pt x="8442" y="8641"/>
                  <a:pt x="9575" y="9433"/>
                  <a:pt x="10970" y="9433"/>
                </a:cubicBezTo>
                <a:cubicBezTo>
                  <a:pt x="12366" y="9433"/>
                  <a:pt x="13499" y="8641"/>
                  <a:pt x="13499" y="7666"/>
                </a:cubicBezTo>
                <a:cubicBezTo>
                  <a:pt x="13499" y="6691"/>
                  <a:pt x="12366" y="5899"/>
                  <a:pt x="10970" y="5899"/>
                </a:cubicBezTo>
                <a:close/>
                <a:moveTo>
                  <a:pt x="10827" y="6145"/>
                </a:moveTo>
                <a:cubicBezTo>
                  <a:pt x="11950" y="6145"/>
                  <a:pt x="12872" y="6781"/>
                  <a:pt x="12872" y="7566"/>
                </a:cubicBezTo>
                <a:cubicBezTo>
                  <a:pt x="12872" y="8351"/>
                  <a:pt x="11950" y="8987"/>
                  <a:pt x="10827" y="8987"/>
                </a:cubicBezTo>
                <a:cubicBezTo>
                  <a:pt x="9705" y="8987"/>
                  <a:pt x="8794" y="8351"/>
                  <a:pt x="8794" y="7566"/>
                </a:cubicBezTo>
                <a:cubicBezTo>
                  <a:pt x="8794" y="6781"/>
                  <a:pt x="9705" y="6145"/>
                  <a:pt x="10827" y="6145"/>
                </a:cubicBezTo>
                <a:close/>
              </a:path>
            </a:pathLst>
          </a:custGeom>
          <a:solidFill>
            <a:schemeClr val="bg1"/>
          </a:solidFill>
          <a:ln w="12700">
            <a:miter lim="400000"/>
          </a:ln>
        </p:spPr>
        <p:txBody>
          <a:bodyPr lIns="38100" tIns="38100" rIns="38100" bIns="38100" anchor="ctr"/>
          <a:lstStyle/>
          <a:p>
            <a:pPr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</a:defRPr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537572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ED38D81-3233-4EBC-B1F3-A1A46DC6F5E4}"/>
              </a:ext>
            </a:extLst>
          </p:cNvPr>
          <p:cNvSpPr txBox="1"/>
          <p:nvPr/>
        </p:nvSpPr>
        <p:spPr>
          <a:xfrm>
            <a:off x="0" y="407743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433D518-998C-4034-89E9-F01FB6029BA7}"/>
              </a:ext>
            </a:extLst>
          </p:cNvPr>
          <p:cNvGrpSpPr/>
          <p:nvPr/>
        </p:nvGrpSpPr>
        <p:grpSpPr>
          <a:xfrm>
            <a:off x="4219877" y="1970281"/>
            <a:ext cx="3752247" cy="3587043"/>
            <a:chOff x="4219877" y="1905584"/>
            <a:chExt cx="3752247" cy="3587043"/>
          </a:xfrm>
        </p:grpSpPr>
        <p:sp>
          <p:nvSpPr>
            <p:cNvPr id="36" name="Shape 6">
              <a:extLst>
                <a:ext uri="{FF2B5EF4-FFF2-40B4-BE49-F238E27FC236}">
                  <a16:creationId xmlns:a16="http://schemas.microsoft.com/office/drawing/2014/main" id="{165D6B4A-DDA9-4AC4-814C-A56A4F485F3E}"/>
                </a:ext>
              </a:extLst>
            </p:cNvPr>
            <p:cNvSpPr/>
            <p:nvPr/>
          </p:nvSpPr>
          <p:spPr>
            <a:xfrm>
              <a:off x="4304115" y="3176524"/>
              <a:ext cx="1187280" cy="13596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132" extrusionOk="0">
                  <a:moveTo>
                    <a:pt x="13929" y="3851"/>
                  </a:moveTo>
                  <a:cubicBezTo>
                    <a:pt x="14600" y="1451"/>
                    <a:pt x="17626" y="-268"/>
                    <a:pt x="21600" y="376"/>
                  </a:cubicBezTo>
                  <a:cubicBezTo>
                    <a:pt x="21573" y="372"/>
                    <a:pt x="21544" y="364"/>
                    <a:pt x="21517" y="359"/>
                  </a:cubicBezTo>
                  <a:cubicBezTo>
                    <a:pt x="19214" y="-228"/>
                    <a:pt x="4602" y="-1468"/>
                    <a:pt x="0" y="9812"/>
                  </a:cubicBezTo>
                  <a:cubicBezTo>
                    <a:pt x="278" y="12533"/>
                    <a:pt x="886" y="15276"/>
                    <a:pt x="3578" y="20132"/>
                  </a:cubicBezTo>
                  <a:lnTo>
                    <a:pt x="15687" y="15236"/>
                  </a:lnTo>
                  <a:cubicBezTo>
                    <a:pt x="13277" y="10565"/>
                    <a:pt x="13027" y="6823"/>
                    <a:pt x="13929" y="3851"/>
                  </a:cubicBez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37" name="Shape 7">
              <a:extLst>
                <a:ext uri="{FF2B5EF4-FFF2-40B4-BE49-F238E27FC236}">
                  <a16:creationId xmlns:a16="http://schemas.microsoft.com/office/drawing/2014/main" id="{B4DCA8EA-FA72-4E83-BD4E-2D78E70FA932}"/>
                </a:ext>
              </a:extLst>
            </p:cNvPr>
            <p:cNvSpPr/>
            <p:nvPr/>
          </p:nvSpPr>
          <p:spPr>
            <a:xfrm>
              <a:off x="5575633" y="4302481"/>
              <a:ext cx="1359600" cy="11872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32" h="21600" extrusionOk="0">
                  <a:moveTo>
                    <a:pt x="3851" y="7671"/>
                  </a:moveTo>
                  <a:cubicBezTo>
                    <a:pt x="1451" y="7000"/>
                    <a:pt x="-268" y="3974"/>
                    <a:pt x="376" y="0"/>
                  </a:cubicBezTo>
                  <a:cubicBezTo>
                    <a:pt x="372" y="27"/>
                    <a:pt x="364" y="56"/>
                    <a:pt x="359" y="83"/>
                  </a:cubicBezTo>
                  <a:cubicBezTo>
                    <a:pt x="-228" y="2386"/>
                    <a:pt x="-1468" y="16998"/>
                    <a:pt x="9812" y="21600"/>
                  </a:cubicBezTo>
                  <a:cubicBezTo>
                    <a:pt x="12533" y="21322"/>
                    <a:pt x="15276" y="20714"/>
                    <a:pt x="20132" y="18022"/>
                  </a:cubicBezTo>
                  <a:lnTo>
                    <a:pt x="15236" y="5913"/>
                  </a:lnTo>
                  <a:cubicBezTo>
                    <a:pt x="10565" y="8323"/>
                    <a:pt x="6823" y="8573"/>
                    <a:pt x="3851" y="7671"/>
                  </a:cubicBez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38" name="Shape 8">
              <a:extLst>
                <a:ext uri="{FF2B5EF4-FFF2-40B4-BE49-F238E27FC236}">
                  <a16:creationId xmlns:a16="http://schemas.microsoft.com/office/drawing/2014/main" id="{DBED8CE3-D4A4-4B6D-B199-D27A9BCBF2E8}"/>
                </a:ext>
              </a:extLst>
            </p:cNvPr>
            <p:cNvSpPr/>
            <p:nvPr/>
          </p:nvSpPr>
          <p:spPr>
            <a:xfrm>
              <a:off x="6701590" y="2864574"/>
              <a:ext cx="1187280" cy="13595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132" extrusionOk="0">
                  <a:moveTo>
                    <a:pt x="7671" y="16281"/>
                  </a:moveTo>
                  <a:cubicBezTo>
                    <a:pt x="7000" y="18681"/>
                    <a:pt x="3974" y="20400"/>
                    <a:pt x="0" y="19756"/>
                  </a:cubicBezTo>
                  <a:cubicBezTo>
                    <a:pt x="27" y="19760"/>
                    <a:pt x="56" y="19768"/>
                    <a:pt x="83" y="19773"/>
                  </a:cubicBezTo>
                  <a:cubicBezTo>
                    <a:pt x="2386" y="20360"/>
                    <a:pt x="16998" y="21600"/>
                    <a:pt x="21600" y="10320"/>
                  </a:cubicBezTo>
                  <a:cubicBezTo>
                    <a:pt x="21322" y="7599"/>
                    <a:pt x="20714" y="4856"/>
                    <a:pt x="18022" y="0"/>
                  </a:cubicBezTo>
                  <a:lnTo>
                    <a:pt x="5913" y="4896"/>
                  </a:lnTo>
                  <a:cubicBezTo>
                    <a:pt x="8323" y="9567"/>
                    <a:pt x="8573" y="13309"/>
                    <a:pt x="7671" y="16281"/>
                  </a:cubicBezTo>
                  <a:close/>
                </a:path>
              </a:pathLst>
            </a:custGeom>
            <a:solidFill>
              <a:schemeClr val="accent4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39" name="Shape 9">
              <a:extLst>
                <a:ext uri="{FF2B5EF4-FFF2-40B4-BE49-F238E27FC236}">
                  <a16:creationId xmlns:a16="http://schemas.microsoft.com/office/drawing/2014/main" id="{881CCB8E-8A59-4C15-9025-4CB03009FCEE}"/>
                </a:ext>
              </a:extLst>
            </p:cNvPr>
            <p:cNvSpPr/>
            <p:nvPr/>
          </p:nvSpPr>
          <p:spPr>
            <a:xfrm>
              <a:off x="5258737" y="1909201"/>
              <a:ext cx="1359600" cy="11872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32" h="21600" extrusionOk="0">
                  <a:moveTo>
                    <a:pt x="16281" y="13929"/>
                  </a:moveTo>
                  <a:cubicBezTo>
                    <a:pt x="18681" y="14600"/>
                    <a:pt x="20400" y="17626"/>
                    <a:pt x="19756" y="21600"/>
                  </a:cubicBezTo>
                  <a:cubicBezTo>
                    <a:pt x="19760" y="21573"/>
                    <a:pt x="19768" y="21544"/>
                    <a:pt x="19773" y="21517"/>
                  </a:cubicBezTo>
                  <a:cubicBezTo>
                    <a:pt x="20360" y="19214"/>
                    <a:pt x="21600" y="4602"/>
                    <a:pt x="10320" y="0"/>
                  </a:cubicBezTo>
                  <a:cubicBezTo>
                    <a:pt x="7599" y="278"/>
                    <a:pt x="4856" y="886"/>
                    <a:pt x="0" y="3578"/>
                  </a:cubicBezTo>
                  <a:lnTo>
                    <a:pt x="4896" y="15687"/>
                  </a:lnTo>
                  <a:cubicBezTo>
                    <a:pt x="9567" y="13277"/>
                    <a:pt x="13309" y="13027"/>
                    <a:pt x="16281" y="13929"/>
                  </a:cubicBez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41" name="Shape 10">
              <a:extLst>
                <a:ext uri="{FF2B5EF4-FFF2-40B4-BE49-F238E27FC236}">
                  <a16:creationId xmlns:a16="http://schemas.microsoft.com/office/drawing/2014/main" id="{B3714C4A-BE17-43FE-B8DF-59F0FC252357}"/>
                </a:ext>
              </a:extLst>
            </p:cNvPr>
            <p:cNvSpPr/>
            <p:nvPr/>
          </p:nvSpPr>
          <p:spPr>
            <a:xfrm>
              <a:off x="4299834" y="2101943"/>
              <a:ext cx="1433601" cy="17399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42" h="21600" extrusionOk="0">
                  <a:moveTo>
                    <a:pt x="18755" y="8290"/>
                  </a:moveTo>
                  <a:lnTo>
                    <a:pt x="13932" y="0"/>
                  </a:lnTo>
                  <a:cubicBezTo>
                    <a:pt x="4453" y="4270"/>
                    <a:pt x="-758" y="12901"/>
                    <a:pt x="90" y="21600"/>
                  </a:cubicBezTo>
                  <a:cubicBezTo>
                    <a:pt x="3767" y="12143"/>
                    <a:pt x="15444" y="13183"/>
                    <a:pt x="17285" y="13675"/>
                  </a:cubicBezTo>
                  <a:cubicBezTo>
                    <a:pt x="18392" y="13854"/>
                    <a:pt x="19594" y="14276"/>
                    <a:pt x="20842" y="15000"/>
                  </a:cubicBezTo>
                  <a:cubicBezTo>
                    <a:pt x="20781" y="13165"/>
                    <a:pt x="19921" y="10282"/>
                    <a:pt x="18755" y="8290"/>
                  </a:cubicBez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42" name="Shape 11">
              <a:extLst>
                <a:ext uri="{FF2B5EF4-FFF2-40B4-BE49-F238E27FC236}">
                  <a16:creationId xmlns:a16="http://schemas.microsoft.com/office/drawing/2014/main" id="{C2ED205D-6D8F-4EA8-8B60-EB46796429F6}"/>
                </a:ext>
              </a:extLst>
            </p:cNvPr>
            <p:cNvSpPr/>
            <p:nvPr/>
          </p:nvSpPr>
          <p:spPr>
            <a:xfrm>
              <a:off x="4501051" y="4059026"/>
              <a:ext cx="1739936" cy="14336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842" extrusionOk="0">
                  <a:moveTo>
                    <a:pt x="8290" y="2087"/>
                  </a:moveTo>
                  <a:lnTo>
                    <a:pt x="0" y="6910"/>
                  </a:lnTo>
                  <a:cubicBezTo>
                    <a:pt x="4270" y="16389"/>
                    <a:pt x="12901" y="21600"/>
                    <a:pt x="21600" y="20752"/>
                  </a:cubicBezTo>
                  <a:cubicBezTo>
                    <a:pt x="12143" y="17075"/>
                    <a:pt x="13183" y="5398"/>
                    <a:pt x="13675" y="3557"/>
                  </a:cubicBezTo>
                  <a:cubicBezTo>
                    <a:pt x="13854" y="2450"/>
                    <a:pt x="14276" y="1248"/>
                    <a:pt x="15000" y="0"/>
                  </a:cubicBezTo>
                  <a:cubicBezTo>
                    <a:pt x="13165" y="61"/>
                    <a:pt x="10282" y="921"/>
                    <a:pt x="8290" y="2087"/>
                  </a:cubicBezTo>
                  <a:close/>
                </a:path>
              </a:pathLst>
            </a:custGeom>
            <a:solidFill>
              <a:schemeClr val="accent2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43" name="Shape 12">
              <a:extLst>
                <a:ext uri="{FF2B5EF4-FFF2-40B4-BE49-F238E27FC236}">
                  <a16:creationId xmlns:a16="http://schemas.microsoft.com/office/drawing/2014/main" id="{EFDC5268-5AFD-4B73-BBB4-8DA46155A424}"/>
                </a:ext>
              </a:extLst>
            </p:cNvPr>
            <p:cNvSpPr/>
            <p:nvPr/>
          </p:nvSpPr>
          <p:spPr>
            <a:xfrm>
              <a:off x="6461091" y="3558702"/>
              <a:ext cx="1433601" cy="17399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42" h="21600" extrusionOk="0">
                  <a:moveTo>
                    <a:pt x="2087" y="13310"/>
                  </a:moveTo>
                  <a:lnTo>
                    <a:pt x="6910" y="21600"/>
                  </a:lnTo>
                  <a:cubicBezTo>
                    <a:pt x="16389" y="17330"/>
                    <a:pt x="21600" y="8699"/>
                    <a:pt x="20752" y="0"/>
                  </a:cubicBezTo>
                  <a:cubicBezTo>
                    <a:pt x="17075" y="9457"/>
                    <a:pt x="5398" y="8417"/>
                    <a:pt x="3557" y="7925"/>
                  </a:cubicBezTo>
                  <a:cubicBezTo>
                    <a:pt x="2450" y="7746"/>
                    <a:pt x="1248" y="7324"/>
                    <a:pt x="0" y="6600"/>
                  </a:cubicBezTo>
                  <a:cubicBezTo>
                    <a:pt x="61" y="8435"/>
                    <a:pt x="921" y="11318"/>
                    <a:pt x="2087" y="13310"/>
                  </a:cubicBezTo>
                  <a:close/>
                </a:path>
              </a:pathLst>
            </a:custGeom>
            <a:solidFill>
              <a:schemeClr val="tx2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44" name="Shape 13">
              <a:extLst>
                <a:ext uri="{FF2B5EF4-FFF2-40B4-BE49-F238E27FC236}">
                  <a16:creationId xmlns:a16="http://schemas.microsoft.com/office/drawing/2014/main" id="{FF00B64D-25A9-4AD7-83A7-BA257C22715A}"/>
                </a:ext>
              </a:extLst>
            </p:cNvPr>
            <p:cNvSpPr/>
            <p:nvPr/>
          </p:nvSpPr>
          <p:spPr>
            <a:xfrm>
              <a:off x="5955822" y="1905584"/>
              <a:ext cx="1739936" cy="14336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0842" extrusionOk="0">
                  <a:moveTo>
                    <a:pt x="13310" y="18755"/>
                  </a:moveTo>
                  <a:lnTo>
                    <a:pt x="21600" y="13932"/>
                  </a:lnTo>
                  <a:cubicBezTo>
                    <a:pt x="17330" y="4453"/>
                    <a:pt x="8699" y="-758"/>
                    <a:pt x="0" y="90"/>
                  </a:cubicBezTo>
                  <a:cubicBezTo>
                    <a:pt x="9457" y="3767"/>
                    <a:pt x="8417" y="15444"/>
                    <a:pt x="7925" y="17285"/>
                  </a:cubicBezTo>
                  <a:cubicBezTo>
                    <a:pt x="7746" y="18392"/>
                    <a:pt x="7324" y="19594"/>
                    <a:pt x="6600" y="20842"/>
                  </a:cubicBezTo>
                  <a:cubicBezTo>
                    <a:pt x="8435" y="20781"/>
                    <a:pt x="11318" y="19921"/>
                    <a:pt x="13310" y="18755"/>
                  </a:cubicBezTo>
                  <a:close/>
                </a:path>
              </a:pathLst>
            </a:custGeom>
            <a:solidFill>
              <a:schemeClr val="accent3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939B1599-E3C0-4B9D-A7EB-9F9AEC257EEF}"/>
                </a:ext>
              </a:extLst>
            </p:cNvPr>
            <p:cNvSpPr txBox="1"/>
            <p:nvPr/>
          </p:nvSpPr>
          <p:spPr>
            <a:xfrm>
              <a:off x="5372688" y="2161332"/>
              <a:ext cx="1011305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20%</a:t>
              </a: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F3C1927A-D2E7-44F0-96F9-51FB66527598}"/>
                </a:ext>
              </a:extLst>
            </p:cNvPr>
            <p:cNvSpPr txBox="1"/>
            <p:nvPr/>
          </p:nvSpPr>
          <p:spPr>
            <a:xfrm>
              <a:off x="4219877" y="3694741"/>
              <a:ext cx="1011305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30%</a:t>
              </a: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B485D4ED-0EE0-48BF-A03B-63B8FDB83047}"/>
                </a:ext>
              </a:extLst>
            </p:cNvPr>
            <p:cNvSpPr txBox="1"/>
            <p:nvPr/>
          </p:nvSpPr>
          <p:spPr>
            <a:xfrm>
              <a:off x="5722143" y="4917719"/>
              <a:ext cx="1011305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60%</a:t>
              </a:r>
            </a:p>
          </p:txBody>
        </p:sp>
        <p:sp>
          <p:nvSpPr>
            <p:cNvPr id="53" name="TextBox 52">
              <a:extLst>
                <a:ext uri="{FF2B5EF4-FFF2-40B4-BE49-F238E27FC236}">
                  <a16:creationId xmlns:a16="http://schemas.microsoft.com/office/drawing/2014/main" id="{3989D7DE-6226-474C-A0FA-CC5194957F94}"/>
                </a:ext>
              </a:extLst>
            </p:cNvPr>
            <p:cNvSpPr txBox="1"/>
            <p:nvPr/>
          </p:nvSpPr>
          <p:spPr>
            <a:xfrm>
              <a:off x="7033702" y="3352637"/>
              <a:ext cx="938422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bg1"/>
                  </a:solidFill>
                  <a:latin typeface="Montserrat Light" panose="00000400000000000000" pitchFamily="50" charset="0"/>
                </a:rPr>
                <a:t>80%</a:t>
              </a: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445B2E66-8F12-417B-9224-3AF13B479520}"/>
              </a:ext>
            </a:extLst>
          </p:cNvPr>
          <p:cNvGrpSpPr/>
          <p:nvPr/>
        </p:nvGrpSpPr>
        <p:grpSpPr>
          <a:xfrm>
            <a:off x="3397158" y="2644615"/>
            <a:ext cx="5397685" cy="2238375"/>
            <a:chOff x="3384365" y="2400300"/>
            <a:chExt cx="5397685" cy="2238375"/>
          </a:xfrm>
        </p:grpSpPr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A1B8010C-39A5-405E-884C-69F9536AA37A}"/>
                </a:ext>
              </a:extLst>
            </p:cNvPr>
            <p:cNvGrpSpPr/>
            <p:nvPr/>
          </p:nvGrpSpPr>
          <p:grpSpPr>
            <a:xfrm>
              <a:off x="6935233" y="2400300"/>
              <a:ext cx="1846817" cy="2238375"/>
              <a:chOff x="6935233" y="2400300"/>
              <a:chExt cx="1846817" cy="2238375"/>
            </a:xfrm>
          </p:grpSpPr>
          <p:cxnSp>
            <p:nvCxnSpPr>
              <p:cNvPr id="4" name="Straight Arrow Connector 3">
                <a:extLst>
                  <a:ext uri="{FF2B5EF4-FFF2-40B4-BE49-F238E27FC236}">
                    <a16:creationId xmlns:a16="http://schemas.microsoft.com/office/drawing/2014/main" id="{FC926228-EDA3-4D3F-9876-9F1E113B52B0}"/>
                  </a:ext>
                </a:extLst>
              </p:cNvPr>
              <p:cNvCxnSpPr/>
              <p:nvPr/>
            </p:nvCxnSpPr>
            <p:spPr>
              <a:xfrm>
                <a:off x="6935233" y="2400300"/>
                <a:ext cx="1846817" cy="0"/>
              </a:xfrm>
              <a:prstGeom prst="straightConnector1">
                <a:avLst/>
              </a:prstGeom>
              <a:ln w="12700">
                <a:solidFill>
                  <a:schemeClr val="bg1">
                    <a:lumMod val="75000"/>
                  </a:schemeClr>
                </a:solidFill>
                <a:headEnd type="oval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0" name="Straight Arrow Connector 39">
                <a:extLst>
                  <a:ext uri="{FF2B5EF4-FFF2-40B4-BE49-F238E27FC236}">
                    <a16:creationId xmlns:a16="http://schemas.microsoft.com/office/drawing/2014/main" id="{99975683-B1AA-4C58-BD1C-3BC0560B3D63}"/>
                  </a:ext>
                </a:extLst>
              </p:cNvPr>
              <p:cNvCxnSpPr/>
              <p:nvPr/>
            </p:nvCxnSpPr>
            <p:spPr>
              <a:xfrm>
                <a:off x="6935233" y="4638675"/>
                <a:ext cx="1846817" cy="0"/>
              </a:xfrm>
              <a:prstGeom prst="straightConnector1">
                <a:avLst/>
              </a:prstGeom>
              <a:ln w="12700">
                <a:solidFill>
                  <a:schemeClr val="bg1">
                    <a:lumMod val="75000"/>
                  </a:schemeClr>
                </a:solidFill>
                <a:headEnd type="oval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3D05F2DC-D95F-4488-BBB6-19E70F92F82D}"/>
                </a:ext>
              </a:extLst>
            </p:cNvPr>
            <p:cNvGrpSpPr/>
            <p:nvPr/>
          </p:nvGrpSpPr>
          <p:grpSpPr>
            <a:xfrm>
              <a:off x="3384365" y="2400300"/>
              <a:ext cx="1846817" cy="2238375"/>
              <a:chOff x="6935233" y="2400300"/>
              <a:chExt cx="1846817" cy="2238375"/>
            </a:xfrm>
          </p:grpSpPr>
          <p:cxnSp>
            <p:nvCxnSpPr>
              <p:cNvPr id="54" name="Straight Arrow Connector 53">
                <a:extLst>
                  <a:ext uri="{FF2B5EF4-FFF2-40B4-BE49-F238E27FC236}">
                    <a16:creationId xmlns:a16="http://schemas.microsoft.com/office/drawing/2014/main" id="{AD9730A6-1BB6-44C4-982F-F0EEA540540A}"/>
                  </a:ext>
                </a:extLst>
              </p:cNvPr>
              <p:cNvCxnSpPr/>
              <p:nvPr/>
            </p:nvCxnSpPr>
            <p:spPr>
              <a:xfrm>
                <a:off x="6935233" y="2400300"/>
                <a:ext cx="1846817" cy="0"/>
              </a:xfrm>
              <a:prstGeom prst="straightConnector1">
                <a:avLst/>
              </a:prstGeom>
              <a:ln w="12700">
                <a:solidFill>
                  <a:schemeClr val="bg1">
                    <a:lumMod val="75000"/>
                  </a:schemeClr>
                </a:solidFill>
                <a:headEnd type="triangle"/>
                <a:tailEnd type="oval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5" name="Straight Arrow Connector 54">
                <a:extLst>
                  <a:ext uri="{FF2B5EF4-FFF2-40B4-BE49-F238E27FC236}">
                    <a16:creationId xmlns:a16="http://schemas.microsoft.com/office/drawing/2014/main" id="{496D6710-32D4-41F5-830A-AF8A8174161E}"/>
                  </a:ext>
                </a:extLst>
              </p:cNvPr>
              <p:cNvCxnSpPr/>
              <p:nvPr/>
            </p:nvCxnSpPr>
            <p:spPr>
              <a:xfrm>
                <a:off x="6935233" y="4638675"/>
                <a:ext cx="1846817" cy="0"/>
              </a:xfrm>
              <a:prstGeom prst="straightConnector1">
                <a:avLst/>
              </a:prstGeom>
              <a:ln w="12700">
                <a:solidFill>
                  <a:schemeClr val="bg1">
                    <a:lumMod val="75000"/>
                  </a:schemeClr>
                </a:solidFill>
                <a:headEnd type="triangle"/>
                <a:tailEnd type="oval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D491001D-1374-428A-831E-8732171CB3E5}"/>
              </a:ext>
            </a:extLst>
          </p:cNvPr>
          <p:cNvGrpSpPr/>
          <p:nvPr/>
        </p:nvGrpSpPr>
        <p:grpSpPr>
          <a:xfrm>
            <a:off x="665641" y="1994479"/>
            <a:ext cx="10860718" cy="1300834"/>
            <a:chOff x="651354" y="2044593"/>
            <a:chExt cx="10860718" cy="1300834"/>
          </a:xfrm>
        </p:grpSpPr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B2B0E959-0246-4DEF-BFA9-CE074A12C0B5}"/>
                </a:ext>
              </a:extLst>
            </p:cNvPr>
            <p:cNvSpPr txBox="1"/>
            <p:nvPr/>
          </p:nvSpPr>
          <p:spPr>
            <a:xfrm>
              <a:off x="9090305" y="2044593"/>
              <a:ext cx="173439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solidFill>
                    <a:schemeClr val="accent4"/>
                  </a:solidFill>
                  <a:latin typeface="Montserrat Light" panose="00000400000000000000" pitchFamily="50" charset="0"/>
                </a:rPr>
                <a:t>Step 02</a:t>
              </a:r>
            </a:p>
          </p:txBody>
        </p: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2D28AD14-E138-428D-9C01-3254B8212410}"/>
                </a:ext>
              </a:extLst>
            </p:cNvPr>
            <p:cNvSpPr txBox="1"/>
            <p:nvPr/>
          </p:nvSpPr>
          <p:spPr>
            <a:xfrm>
              <a:off x="9090305" y="2511609"/>
              <a:ext cx="2421767" cy="8338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Lorem Ipsum is simply dummy text typesetting Ipsum has been</a:t>
              </a: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1406503A-9C10-468F-8B71-E2456567694A}"/>
                </a:ext>
              </a:extLst>
            </p:cNvPr>
            <p:cNvGrpSpPr/>
            <p:nvPr/>
          </p:nvGrpSpPr>
          <p:grpSpPr>
            <a:xfrm>
              <a:off x="651354" y="2044593"/>
              <a:ext cx="2421767" cy="1300834"/>
              <a:chOff x="1213329" y="2044593"/>
              <a:chExt cx="2421767" cy="1300834"/>
            </a:xfrm>
          </p:grpSpPr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883F8A47-2C0B-44E9-B067-8A2C47E41895}"/>
                  </a:ext>
                </a:extLst>
              </p:cNvPr>
              <p:cNvSpPr txBox="1"/>
              <p:nvPr/>
            </p:nvSpPr>
            <p:spPr>
              <a:xfrm>
                <a:off x="1900697" y="2044593"/>
                <a:ext cx="1734399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2000" b="1" dirty="0">
                    <a:solidFill>
                      <a:schemeClr val="accent4"/>
                    </a:solidFill>
                    <a:latin typeface="Montserrat Light" panose="00000400000000000000" pitchFamily="50" charset="0"/>
                  </a:rPr>
                  <a:t>Step 01</a:t>
                </a:r>
              </a:p>
            </p:txBody>
          </p: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3BFC3977-DB4B-4BB9-940C-909FA0A5F623}"/>
                  </a:ext>
                </a:extLst>
              </p:cNvPr>
              <p:cNvSpPr txBox="1"/>
              <p:nvPr/>
            </p:nvSpPr>
            <p:spPr>
              <a:xfrm>
                <a:off x="1213329" y="2511609"/>
                <a:ext cx="2421767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8F34BD16-587D-4260-ABD0-0FC3D60CD826}"/>
              </a:ext>
            </a:extLst>
          </p:cNvPr>
          <p:cNvGrpSpPr/>
          <p:nvPr/>
        </p:nvGrpSpPr>
        <p:grpSpPr>
          <a:xfrm>
            <a:off x="665641" y="4235758"/>
            <a:ext cx="10860718" cy="1300834"/>
            <a:chOff x="651354" y="2044593"/>
            <a:chExt cx="10860718" cy="1300834"/>
          </a:xfrm>
        </p:grpSpPr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1A9E1062-D0CD-481A-B80E-6016DF4E52FE}"/>
                </a:ext>
              </a:extLst>
            </p:cNvPr>
            <p:cNvSpPr txBox="1"/>
            <p:nvPr/>
          </p:nvSpPr>
          <p:spPr>
            <a:xfrm>
              <a:off x="9090305" y="2044593"/>
              <a:ext cx="173439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solidFill>
                    <a:schemeClr val="accent4"/>
                  </a:solidFill>
                  <a:latin typeface="Montserrat Light" panose="00000400000000000000" pitchFamily="50" charset="0"/>
                </a:rPr>
                <a:t>Step 03</a:t>
              </a:r>
            </a:p>
          </p:txBody>
        </p:sp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BFAF704E-3E99-40B0-A256-E23AA82A4058}"/>
                </a:ext>
              </a:extLst>
            </p:cNvPr>
            <p:cNvSpPr txBox="1"/>
            <p:nvPr/>
          </p:nvSpPr>
          <p:spPr>
            <a:xfrm>
              <a:off x="9090305" y="2511609"/>
              <a:ext cx="2421767" cy="8338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0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</a:rPr>
                <a:t>Lorem Ipsum is simply dummy text typesetting Ipsum has been</a:t>
              </a:r>
            </a:p>
          </p:txBody>
        </p: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5D8553DB-3D03-4D43-82B2-594F51FF9A01}"/>
                </a:ext>
              </a:extLst>
            </p:cNvPr>
            <p:cNvGrpSpPr/>
            <p:nvPr/>
          </p:nvGrpSpPr>
          <p:grpSpPr>
            <a:xfrm>
              <a:off x="651354" y="2044593"/>
              <a:ext cx="2421767" cy="1300834"/>
              <a:chOff x="1213329" y="2044593"/>
              <a:chExt cx="2421767" cy="1300834"/>
            </a:xfrm>
          </p:grpSpPr>
          <p:sp>
            <p:nvSpPr>
              <p:cNvPr id="68" name="TextBox 67">
                <a:extLst>
                  <a:ext uri="{FF2B5EF4-FFF2-40B4-BE49-F238E27FC236}">
                    <a16:creationId xmlns:a16="http://schemas.microsoft.com/office/drawing/2014/main" id="{11D0C4DC-39C9-4D0C-A2AB-9B9792C53D1D}"/>
                  </a:ext>
                </a:extLst>
              </p:cNvPr>
              <p:cNvSpPr txBox="1"/>
              <p:nvPr/>
            </p:nvSpPr>
            <p:spPr>
              <a:xfrm>
                <a:off x="1900697" y="2044593"/>
                <a:ext cx="1734399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2000" b="1" dirty="0">
                    <a:solidFill>
                      <a:schemeClr val="accent4"/>
                    </a:solidFill>
                    <a:latin typeface="Montserrat Light" panose="00000400000000000000" pitchFamily="50" charset="0"/>
                  </a:rPr>
                  <a:t>Step 04</a:t>
                </a:r>
              </a:p>
            </p:txBody>
          </p:sp>
          <p:sp>
            <p:nvSpPr>
              <p:cNvPr id="78" name="TextBox 77">
                <a:extLst>
                  <a:ext uri="{FF2B5EF4-FFF2-40B4-BE49-F238E27FC236}">
                    <a16:creationId xmlns:a16="http://schemas.microsoft.com/office/drawing/2014/main" id="{74C001D3-0D47-43ED-961C-E71A8AB321F4}"/>
                  </a:ext>
                </a:extLst>
              </p:cNvPr>
              <p:cNvSpPr txBox="1"/>
              <p:nvPr/>
            </p:nvSpPr>
            <p:spPr>
              <a:xfrm>
                <a:off x="1213329" y="2511609"/>
                <a:ext cx="2421767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2229962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id="{5D675B0E-42F8-430A-984D-523CA8ACEA35}"/>
              </a:ext>
            </a:extLst>
          </p:cNvPr>
          <p:cNvSpPr/>
          <p:nvPr/>
        </p:nvSpPr>
        <p:spPr>
          <a:xfrm>
            <a:off x="5144434" y="3150536"/>
            <a:ext cx="1903133" cy="1903129"/>
          </a:xfrm>
          <a:prstGeom prst="ellipse">
            <a:avLst/>
          </a:prstGeom>
          <a:noFill/>
          <a:ln w="190500">
            <a:gradFill flip="none" rotWithShape="1">
              <a:gsLst>
                <a:gs pos="35000">
                  <a:schemeClr val="bg1"/>
                </a:gs>
                <a:gs pos="100000">
                  <a:schemeClr val="bg1">
                    <a:lumMod val="75000"/>
                    <a:alpha val="50000"/>
                  </a:schemeClr>
                </a:gs>
              </a:gsLst>
              <a:lin ang="162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1DF12D9B-F714-4FD3-85C1-6F890804A01F}"/>
              </a:ext>
            </a:extLst>
          </p:cNvPr>
          <p:cNvSpPr/>
          <p:nvPr/>
        </p:nvSpPr>
        <p:spPr>
          <a:xfrm>
            <a:off x="3554316" y="1560416"/>
            <a:ext cx="5083368" cy="5083368"/>
          </a:xfrm>
          <a:prstGeom prst="ellipse">
            <a:avLst/>
          </a:prstGeom>
          <a:noFill/>
          <a:ln w="190500">
            <a:gradFill flip="none" rotWithShape="1">
              <a:gsLst>
                <a:gs pos="0">
                  <a:schemeClr val="bg1">
                    <a:alpha val="0"/>
                  </a:schemeClr>
                </a:gs>
                <a:gs pos="100000">
                  <a:schemeClr val="bg1">
                    <a:lumMod val="75000"/>
                    <a:alpha val="50000"/>
                  </a:schemeClr>
                </a:gs>
              </a:gsLst>
              <a:lin ang="16200000" scaled="1"/>
              <a:tileRect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Oval 2">
            <a:extLst>
              <a:ext uri="{FF2B5EF4-FFF2-40B4-BE49-F238E27FC236}">
                <a16:creationId xmlns:a16="http://schemas.microsoft.com/office/drawing/2014/main" id="{8E715B7D-3568-40B8-B2A8-57681C5AD3F2}"/>
              </a:ext>
            </a:extLst>
          </p:cNvPr>
          <p:cNvSpPr/>
          <p:nvPr/>
        </p:nvSpPr>
        <p:spPr>
          <a:xfrm>
            <a:off x="5501273" y="1763096"/>
            <a:ext cx="1189454" cy="1189454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F1066317-2D1F-4FF4-8D43-27F81316E99A}"/>
              </a:ext>
            </a:extLst>
          </p:cNvPr>
          <p:cNvSpPr/>
          <p:nvPr/>
        </p:nvSpPr>
        <p:spPr>
          <a:xfrm>
            <a:off x="3754648" y="3507373"/>
            <a:ext cx="1189454" cy="1189454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AF3D0204-1447-4B57-9C62-4E7253B17A45}"/>
              </a:ext>
            </a:extLst>
          </p:cNvPr>
          <p:cNvSpPr/>
          <p:nvPr/>
        </p:nvSpPr>
        <p:spPr>
          <a:xfrm>
            <a:off x="7247898" y="3507373"/>
            <a:ext cx="1189454" cy="1189454"/>
          </a:xfrm>
          <a:prstGeom prst="ellipse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0907D751-7B51-4457-BD87-D5B8764010EB}"/>
              </a:ext>
            </a:extLst>
          </p:cNvPr>
          <p:cNvSpPr/>
          <p:nvPr/>
        </p:nvSpPr>
        <p:spPr>
          <a:xfrm>
            <a:off x="4263296" y="2282897"/>
            <a:ext cx="1189454" cy="1189454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A8CB6892-CAE4-4825-89B0-9072CFE05D8A}"/>
              </a:ext>
            </a:extLst>
          </p:cNvPr>
          <p:cNvSpPr/>
          <p:nvPr/>
        </p:nvSpPr>
        <p:spPr>
          <a:xfrm>
            <a:off x="6743947" y="2282897"/>
            <a:ext cx="1189454" cy="1189454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5C0F837-9E7C-4C96-8C35-BB232C95AA7C}"/>
              </a:ext>
            </a:extLst>
          </p:cNvPr>
          <p:cNvSpPr txBox="1"/>
          <p:nvPr/>
        </p:nvSpPr>
        <p:spPr>
          <a:xfrm>
            <a:off x="0" y="5221041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18BA61E0-BAB3-402B-854E-BEC678D52F4B}"/>
              </a:ext>
            </a:extLst>
          </p:cNvPr>
          <p:cNvGrpSpPr/>
          <p:nvPr/>
        </p:nvGrpSpPr>
        <p:grpSpPr>
          <a:xfrm>
            <a:off x="7552789" y="3893418"/>
            <a:ext cx="579673" cy="417365"/>
            <a:chOff x="7472363" y="873125"/>
            <a:chExt cx="952500" cy="685801"/>
          </a:xfrm>
          <a:solidFill>
            <a:schemeClr val="bg1"/>
          </a:solidFill>
        </p:grpSpPr>
        <p:sp>
          <p:nvSpPr>
            <p:cNvPr id="38" name="Freeform 5">
              <a:extLst>
                <a:ext uri="{FF2B5EF4-FFF2-40B4-BE49-F238E27FC236}">
                  <a16:creationId xmlns:a16="http://schemas.microsoft.com/office/drawing/2014/main" id="{62DD2DB9-91D1-4C86-8DEB-1AC7A9A3922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72363" y="873125"/>
              <a:ext cx="952500" cy="598488"/>
            </a:xfrm>
            <a:custGeom>
              <a:avLst/>
              <a:gdLst>
                <a:gd name="T0" fmla="*/ 218 w 253"/>
                <a:gd name="T1" fmla="*/ 65 h 159"/>
                <a:gd name="T2" fmla="*/ 170 w 253"/>
                <a:gd name="T3" fmla="*/ 32 h 159"/>
                <a:gd name="T4" fmla="*/ 155 w 253"/>
                <a:gd name="T5" fmla="*/ 34 h 159"/>
                <a:gd name="T6" fmla="*/ 95 w 253"/>
                <a:gd name="T7" fmla="*/ 0 h 159"/>
                <a:gd name="T8" fmla="*/ 23 w 253"/>
                <a:gd name="T9" fmla="*/ 70 h 159"/>
                <a:gd name="T10" fmla="*/ 0 w 253"/>
                <a:gd name="T11" fmla="*/ 111 h 159"/>
                <a:gd name="T12" fmla="*/ 47 w 253"/>
                <a:gd name="T13" fmla="*/ 159 h 159"/>
                <a:gd name="T14" fmla="*/ 95 w 253"/>
                <a:gd name="T15" fmla="*/ 159 h 159"/>
                <a:gd name="T16" fmla="*/ 95 w 253"/>
                <a:gd name="T17" fmla="*/ 143 h 159"/>
                <a:gd name="T18" fmla="*/ 47 w 253"/>
                <a:gd name="T19" fmla="*/ 143 h 159"/>
                <a:gd name="T20" fmla="*/ 16 w 253"/>
                <a:gd name="T21" fmla="*/ 111 h 159"/>
                <a:gd name="T22" fmla="*/ 40 w 253"/>
                <a:gd name="T23" fmla="*/ 80 h 159"/>
                <a:gd name="T24" fmla="*/ 39 w 253"/>
                <a:gd name="T25" fmla="*/ 72 h 159"/>
                <a:gd name="T26" fmla="*/ 95 w 253"/>
                <a:gd name="T27" fmla="*/ 16 h 159"/>
                <a:gd name="T28" fmla="*/ 148 w 253"/>
                <a:gd name="T29" fmla="*/ 56 h 159"/>
                <a:gd name="T30" fmla="*/ 170 w 253"/>
                <a:gd name="T31" fmla="*/ 48 h 159"/>
                <a:gd name="T32" fmla="*/ 205 w 253"/>
                <a:gd name="T33" fmla="*/ 80 h 159"/>
                <a:gd name="T34" fmla="*/ 205 w 253"/>
                <a:gd name="T35" fmla="*/ 80 h 159"/>
                <a:gd name="T36" fmla="*/ 237 w 253"/>
                <a:gd name="T37" fmla="*/ 111 h 159"/>
                <a:gd name="T38" fmla="*/ 205 w 253"/>
                <a:gd name="T39" fmla="*/ 143 h 159"/>
                <a:gd name="T40" fmla="*/ 158 w 253"/>
                <a:gd name="T41" fmla="*/ 143 h 159"/>
                <a:gd name="T42" fmla="*/ 158 w 253"/>
                <a:gd name="T43" fmla="*/ 159 h 159"/>
                <a:gd name="T44" fmla="*/ 205 w 253"/>
                <a:gd name="T45" fmla="*/ 159 h 159"/>
                <a:gd name="T46" fmla="*/ 253 w 253"/>
                <a:gd name="T47" fmla="*/ 111 h 159"/>
                <a:gd name="T48" fmla="*/ 218 w 253"/>
                <a:gd name="T49" fmla="*/ 65 h 159"/>
                <a:gd name="T50" fmla="*/ 218 w 253"/>
                <a:gd name="T51" fmla="*/ 65 h 159"/>
                <a:gd name="T52" fmla="*/ 218 w 253"/>
                <a:gd name="T53" fmla="*/ 65 h 1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53" h="159">
                  <a:moveTo>
                    <a:pt x="218" y="65"/>
                  </a:moveTo>
                  <a:cubicBezTo>
                    <a:pt x="211" y="46"/>
                    <a:pt x="192" y="32"/>
                    <a:pt x="170" y="32"/>
                  </a:cubicBezTo>
                  <a:cubicBezTo>
                    <a:pt x="165" y="32"/>
                    <a:pt x="160" y="33"/>
                    <a:pt x="155" y="34"/>
                  </a:cubicBezTo>
                  <a:cubicBezTo>
                    <a:pt x="143" y="14"/>
                    <a:pt x="120" y="0"/>
                    <a:pt x="95" y="0"/>
                  </a:cubicBezTo>
                  <a:cubicBezTo>
                    <a:pt x="56" y="0"/>
                    <a:pt x="24" y="32"/>
                    <a:pt x="23" y="70"/>
                  </a:cubicBezTo>
                  <a:cubicBezTo>
                    <a:pt x="9" y="78"/>
                    <a:pt x="0" y="94"/>
                    <a:pt x="0" y="111"/>
                  </a:cubicBezTo>
                  <a:cubicBezTo>
                    <a:pt x="0" y="137"/>
                    <a:pt x="21" y="159"/>
                    <a:pt x="47" y="159"/>
                  </a:cubicBezTo>
                  <a:cubicBezTo>
                    <a:pt x="95" y="159"/>
                    <a:pt x="95" y="159"/>
                    <a:pt x="95" y="159"/>
                  </a:cubicBezTo>
                  <a:cubicBezTo>
                    <a:pt x="95" y="143"/>
                    <a:pt x="95" y="143"/>
                    <a:pt x="95" y="143"/>
                  </a:cubicBezTo>
                  <a:cubicBezTo>
                    <a:pt x="47" y="143"/>
                    <a:pt x="47" y="143"/>
                    <a:pt x="47" y="143"/>
                  </a:cubicBezTo>
                  <a:cubicBezTo>
                    <a:pt x="30" y="143"/>
                    <a:pt x="16" y="129"/>
                    <a:pt x="16" y="111"/>
                  </a:cubicBezTo>
                  <a:cubicBezTo>
                    <a:pt x="16" y="96"/>
                    <a:pt x="26" y="84"/>
                    <a:pt x="40" y="80"/>
                  </a:cubicBezTo>
                  <a:cubicBezTo>
                    <a:pt x="40" y="78"/>
                    <a:pt x="39" y="75"/>
                    <a:pt x="39" y="72"/>
                  </a:cubicBezTo>
                  <a:cubicBezTo>
                    <a:pt x="39" y="41"/>
                    <a:pt x="64" y="16"/>
                    <a:pt x="95" y="16"/>
                  </a:cubicBezTo>
                  <a:cubicBezTo>
                    <a:pt x="120" y="16"/>
                    <a:pt x="141" y="33"/>
                    <a:pt x="148" y="56"/>
                  </a:cubicBezTo>
                  <a:cubicBezTo>
                    <a:pt x="154" y="51"/>
                    <a:pt x="161" y="48"/>
                    <a:pt x="170" y="48"/>
                  </a:cubicBezTo>
                  <a:cubicBezTo>
                    <a:pt x="188" y="48"/>
                    <a:pt x="203" y="62"/>
                    <a:pt x="205" y="80"/>
                  </a:cubicBezTo>
                  <a:cubicBezTo>
                    <a:pt x="205" y="80"/>
                    <a:pt x="205" y="80"/>
                    <a:pt x="205" y="80"/>
                  </a:cubicBezTo>
                  <a:cubicBezTo>
                    <a:pt x="223" y="80"/>
                    <a:pt x="237" y="94"/>
                    <a:pt x="237" y="111"/>
                  </a:cubicBezTo>
                  <a:cubicBezTo>
                    <a:pt x="237" y="129"/>
                    <a:pt x="223" y="143"/>
                    <a:pt x="205" y="143"/>
                  </a:cubicBezTo>
                  <a:cubicBezTo>
                    <a:pt x="158" y="143"/>
                    <a:pt x="158" y="143"/>
                    <a:pt x="158" y="143"/>
                  </a:cubicBezTo>
                  <a:cubicBezTo>
                    <a:pt x="158" y="159"/>
                    <a:pt x="158" y="159"/>
                    <a:pt x="158" y="159"/>
                  </a:cubicBezTo>
                  <a:cubicBezTo>
                    <a:pt x="205" y="159"/>
                    <a:pt x="205" y="159"/>
                    <a:pt x="205" y="159"/>
                  </a:cubicBezTo>
                  <a:cubicBezTo>
                    <a:pt x="232" y="159"/>
                    <a:pt x="253" y="137"/>
                    <a:pt x="253" y="111"/>
                  </a:cubicBezTo>
                  <a:cubicBezTo>
                    <a:pt x="253" y="89"/>
                    <a:pt x="238" y="71"/>
                    <a:pt x="218" y="65"/>
                  </a:cubicBezTo>
                  <a:close/>
                  <a:moveTo>
                    <a:pt x="218" y="65"/>
                  </a:moveTo>
                  <a:cubicBezTo>
                    <a:pt x="218" y="65"/>
                    <a:pt x="218" y="65"/>
                    <a:pt x="218" y="6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6">
              <a:extLst>
                <a:ext uri="{FF2B5EF4-FFF2-40B4-BE49-F238E27FC236}">
                  <a16:creationId xmlns:a16="http://schemas.microsoft.com/office/drawing/2014/main" id="{45945644-A7F2-4092-A6C1-9B8F3523235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99388" y="1144588"/>
              <a:ext cx="298450" cy="414338"/>
            </a:xfrm>
            <a:custGeom>
              <a:avLst/>
              <a:gdLst>
                <a:gd name="T0" fmla="*/ 93 w 188"/>
                <a:gd name="T1" fmla="*/ 0 h 261"/>
                <a:gd name="T2" fmla="*/ 0 w 188"/>
                <a:gd name="T3" fmla="*/ 111 h 261"/>
                <a:gd name="T4" fmla="*/ 57 w 188"/>
                <a:gd name="T5" fmla="*/ 111 h 261"/>
                <a:gd name="T6" fmla="*/ 57 w 188"/>
                <a:gd name="T7" fmla="*/ 261 h 261"/>
                <a:gd name="T8" fmla="*/ 131 w 188"/>
                <a:gd name="T9" fmla="*/ 261 h 261"/>
                <a:gd name="T10" fmla="*/ 131 w 188"/>
                <a:gd name="T11" fmla="*/ 111 h 261"/>
                <a:gd name="T12" fmla="*/ 188 w 188"/>
                <a:gd name="T13" fmla="*/ 111 h 261"/>
                <a:gd name="T14" fmla="*/ 93 w 188"/>
                <a:gd name="T15" fmla="*/ 0 h 261"/>
                <a:gd name="T16" fmla="*/ 93 w 188"/>
                <a:gd name="T17" fmla="*/ 0 h 261"/>
                <a:gd name="T18" fmla="*/ 93 w 188"/>
                <a:gd name="T19" fmla="*/ 0 h 2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8" h="261">
                  <a:moveTo>
                    <a:pt x="93" y="0"/>
                  </a:moveTo>
                  <a:lnTo>
                    <a:pt x="0" y="111"/>
                  </a:lnTo>
                  <a:lnTo>
                    <a:pt x="57" y="111"/>
                  </a:lnTo>
                  <a:lnTo>
                    <a:pt x="57" y="261"/>
                  </a:lnTo>
                  <a:lnTo>
                    <a:pt x="131" y="261"/>
                  </a:lnTo>
                  <a:lnTo>
                    <a:pt x="131" y="111"/>
                  </a:lnTo>
                  <a:lnTo>
                    <a:pt x="188" y="111"/>
                  </a:lnTo>
                  <a:lnTo>
                    <a:pt x="93" y="0"/>
                  </a:lnTo>
                  <a:close/>
                  <a:moveTo>
                    <a:pt x="93" y="0"/>
                  </a:moveTo>
                  <a:lnTo>
                    <a:pt x="9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7">
              <a:extLst>
                <a:ext uri="{FF2B5EF4-FFF2-40B4-BE49-F238E27FC236}">
                  <a16:creationId xmlns:a16="http://schemas.microsoft.com/office/drawing/2014/main" id="{1CD6A438-3635-4730-BA37-2FC08D157BB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799388" y="1144588"/>
              <a:ext cx="298450" cy="414338"/>
            </a:xfrm>
            <a:custGeom>
              <a:avLst/>
              <a:gdLst>
                <a:gd name="T0" fmla="*/ 93 w 188"/>
                <a:gd name="T1" fmla="*/ 0 h 261"/>
                <a:gd name="T2" fmla="*/ 0 w 188"/>
                <a:gd name="T3" fmla="*/ 111 h 261"/>
                <a:gd name="T4" fmla="*/ 57 w 188"/>
                <a:gd name="T5" fmla="*/ 111 h 261"/>
                <a:gd name="T6" fmla="*/ 57 w 188"/>
                <a:gd name="T7" fmla="*/ 261 h 261"/>
                <a:gd name="T8" fmla="*/ 131 w 188"/>
                <a:gd name="T9" fmla="*/ 261 h 261"/>
                <a:gd name="T10" fmla="*/ 131 w 188"/>
                <a:gd name="T11" fmla="*/ 111 h 261"/>
                <a:gd name="T12" fmla="*/ 188 w 188"/>
                <a:gd name="T13" fmla="*/ 111 h 261"/>
                <a:gd name="T14" fmla="*/ 93 w 188"/>
                <a:gd name="T15" fmla="*/ 0 h 261"/>
                <a:gd name="T16" fmla="*/ 93 w 188"/>
                <a:gd name="T17" fmla="*/ 0 h 261"/>
                <a:gd name="T18" fmla="*/ 93 w 188"/>
                <a:gd name="T19" fmla="*/ 0 h 2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88" h="261">
                  <a:moveTo>
                    <a:pt x="93" y="0"/>
                  </a:moveTo>
                  <a:lnTo>
                    <a:pt x="0" y="111"/>
                  </a:lnTo>
                  <a:lnTo>
                    <a:pt x="57" y="111"/>
                  </a:lnTo>
                  <a:lnTo>
                    <a:pt x="57" y="261"/>
                  </a:lnTo>
                  <a:lnTo>
                    <a:pt x="131" y="261"/>
                  </a:lnTo>
                  <a:lnTo>
                    <a:pt x="131" y="111"/>
                  </a:lnTo>
                  <a:lnTo>
                    <a:pt x="188" y="111"/>
                  </a:lnTo>
                  <a:lnTo>
                    <a:pt x="93" y="0"/>
                  </a:lnTo>
                  <a:moveTo>
                    <a:pt x="93" y="0"/>
                  </a:moveTo>
                  <a:lnTo>
                    <a:pt x="93" y="0"/>
                  </a:lnTo>
                </a:path>
              </a:pathLst>
            </a:custGeom>
            <a:grp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66FECE34-A185-4044-AF98-CA7B6912F16C}"/>
              </a:ext>
            </a:extLst>
          </p:cNvPr>
          <p:cNvGrpSpPr/>
          <p:nvPr/>
        </p:nvGrpSpPr>
        <p:grpSpPr>
          <a:xfrm>
            <a:off x="4650307" y="2584889"/>
            <a:ext cx="415433" cy="585470"/>
            <a:chOff x="6600826" y="4344988"/>
            <a:chExt cx="682625" cy="962025"/>
          </a:xfrm>
          <a:solidFill>
            <a:schemeClr val="bg1"/>
          </a:solidFill>
        </p:grpSpPr>
        <p:sp>
          <p:nvSpPr>
            <p:cNvPr id="42" name="Freeform 8">
              <a:extLst>
                <a:ext uri="{FF2B5EF4-FFF2-40B4-BE49-F238E27FC236}">
                  <a16:creationId xmlns:a16="http://schemas.microsoft.com/office/drawing/2014/main" id="{A029990F-7573-401E-8DF2-7BA0E38B4AB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72288" y="5246688"/>
              <a:ext cx="136525" cy="60325"/>
            </a:xfrm>
            <a:custGeom>
              <a:avLst/>
              <a:gdLst>
                <a:gd name="T0" fmla="*/ 28 w 36"/>
                <a:gd name="T1" fmla="*/ 0 h 16"/>
                <a:gd name="T2" fmla="*/ 9 w 36"/>
                <a:gd name="T3" fmla="*/ 0 h 16"/>
                <a:gd name="T4" fmla="*/ 0 w 36"/>
                <a:gd name="T5" fmla="*/ 8 h 16"/>
                <a:gd name="T6" fmla="*/ 9 w 36"/>
                <a:gd name="T7" fmla="*/ 16 h 16"/>
                <a:gd name="T8" fmla="*/ 28 w 36"/>
                <a:gd name="T9" fmla="*/ 16 h 16"/>
                <a:gd name="T10" fmla="*/ 36 w 36"/>
                <a:gd name="T11" fmla="*/ 8 h 16"/>
                <a:gd name="T12" fmla="*/ 28 w 36"/>
                <a:gd name="T13" fmla="*/ 0 h 16"/>
                <a:gd name="T14" fmla="*/ 28 w 36"/>
                <a:gd name="T15" fmla="*/ 0 h 16"/>
                <a:gd name="T16" fmla="*/ 28 w 3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16">
                  <a:moveTo>
                    <a:pt x="2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33" y="16"/>
                    <a:pt x="36" y="13"/>
                    <a:pt x="36" y="8"/>
                  </a:cubicBezTo>
                  <a:cubicBezTo>
                    <a:pt x="36" y="4"/>
                    <a:pt x="33" y="0"/>
                    <a:pt x="28" y="0"/>
                  </a:cubicBezTo>
                  <a:close/>
                  <a:moveTo>
                    <a:pt x="28" y="0"/>
                  </a:moveTo>
                  <a:cubicBezTo>
                    <a:pt x="28" y="0"/>
                    <a:pt x="28" y="0"/>
                    <a:pt x="2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9">
              <a:extLst>
                <a:ext uri="{FF2B5EF4-FFF2-40B4-BE49-F238E27FC236}">
                  <a16:creationId xmlns:a16="http://schemas.microsoft.com/office/drawing/2014/main" id="{28CFFBE8-38F2-4251-92D0-59A37997A06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16726" y="5159375"/>
              <a:ext cx="247650" cy="65088"/>
            </a:xfrm>
            <a:custGeom>
              <a:avLst/>
              <a:gdLst>
                <a:gd name="T0" fmla="*/ 58 w 66"/>
                <a:gd name="T1" fmla="*/ 0 h 17"/>
                <a:gd name="T2" fmla="*/ 9 w 66"/>
                <a:gd name="T3" fmla="*/ 0 h 17"/>
                <a:gd name="T4" fmla="*/ 0 w 66"/>
                <a:gd name="T5" fmla="*/ 8 h 17"/>
                <a:gd name="T6" fmla="*/ 9 w 66"/>
                <a:gd name="T7" fmla="*/ 17 h 17"/>
                <a:gd name="T8" fmla="*/ 58 w 66"/>
                <a:gd name="T9" fmla="*/ 17 h 17"/>
                <a:gd name="T10" fmla="*/ 66 w 66"/>
                <a:gd name="T11" fmla="*/ 8 h 17"/>
                <a:gd name="T12" fmla="*/ 58 w 66"/>
                <a:gd name="T13" fmla="*/ 0 h 17"/>
                <a:gd name="T14" fmla="*/ 58 w 66"/>
                <a:gd name="T15" fmla="*/ 0 h 17"/>
                <a:gd name="T16" fmla="*/ 58 w 66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6" h="17">
                  <a:moveTo>
                    <a:pt x="5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63" y="17"/>
                    <a:pt x="66" y="13"/>
                    <a:pt x="66" y="8"/>
                  </a:cubicBezTo>
                  <a:cubicBezTo>
                    <a:pt x="66" y="4"/>
                    <a:pt x="63" y="0"/>
                    <a:pt x="58" y="0"/>
                  </a:cubicBezTo>
                  <a:close/>
                  <a:moveTo>
                    <a:pt x="58" y="0"/>
                  </a:moveTo>
                  <a:cubicBezTo>
                    <a:pt x="58" y="0"/>
                    <a:pt x="58" y="0"/>
                    <a:pt x="5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0">
              <a:extLst>
                <a:ext uri="{FF2B5EF4-FFF2-40B4-BE49-F238E27FC236}">
                  <a16:creationId xmlns:a16="http://schemas.microsoft.com/office/drawing/2014/main" id="{A1767928-8086-4892-8B08-F72F0A33975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00826" y="4344988"/>
              <a:ext cx="682625" cy="781050"/>
            </a:xfrm>
            <a:custGeom>
              <a:avLst/>
              <a:gdLst>
                <a:gd name="T0" fmla="*/ 169 w 181"/>
                <a:gd name="T1" fmla="*/ 45 h 207"/>
                <a:gd name="T2" fmla="*/ 136 w 181"/>
                <a:gd name="T3" fmla="*/ 12 h 207"/>
                <a:gd name="T4" fmla="*/ 90 w 181"/>
                <a:gd name="T5" fmla="*/ 0 h 207"/>
                <a:gd name="T6" fmla="*/ 26 w 181"/>
                <a:gd name="T7" fmla="*/ 26 h 207"/>
                <a:gd name="T8" fmla="*/ 0 w 181"/>
                <a:gd name="T9" fmla="*/ 89 h 207"/>
                <a:gd name="T10" fmla="*/ 7 w 181"/>
                <a:gd name="T11" fmla="*/ 123 h 207"/>
                <a:gd name="T12" fmla="*/ 30 w 181"/>
                <a:gd name="T13" fmla="*/ 165 h 207"/>
                <a:gd name="T14" fmla="*/ 38 w 181"/>
                <a:gd name="T15" fmla="*/ 183 h 207"/>
                <a:gd name="T16" fmla="*/ 48 w 181"/>
                <a:gd name="T17" fmla="*/ 204 h 207"/>
                <a:gd name="T18" fmla="*/ 55 w 181"/>
                <a:gd name="T19" fmla="*/ 207 h 207"/>
                <a:gd name="T20" fmla="*/ 129 w 181"/>
                <a:gd name="T21" fmla="*/ 207 h 207"/>
                <a:gd name="T22" fmla="*/ 136 w 181"/>
                <a:gd name="T23" fmla="*/ 203 h 207"/>
                <a:gd name="T24" fmla="*/ 143 w 181"/>
                <a:gd name="T25" fmla="*/ 186 h 207"/>
                <a:gd name="T26" fmla="*/ 150 w 181"/>
                <a:gd name="T27" fmla="*/ 169 h 207"/>
                <a:gd name="T28" fmla="*/ 173 w 181"/>
                <a:gd name="T29" fmla="*/ 124 h 207"/>
                <a:gd name="T30" fmla="*/ 181 w 181"/>
                <a:gd name="T31" fmla="*/ 89 h 207"/>
                <a:gd name="T32" fmla="*/ 169 w 181"/>
                <a:gd name="T33" fmla="*/ 45 h 207"/>
                <a:gd name="T34" fmla="*/ 157 w 181"/>
                <a:gd name="T35" fmla="*/ 120 h 207"/>
                <a:gd name="T36" fmla="*/ 136 w 181"/>
                <a:gd name="T37" fmla="*/ 160 h 207"/>
                <a:gd name="T38" fmla="*/ 128 w 181"/>
                <a:gd name="T39" fmla="*/ 181 h 207"/>
                <a:gd name="T40" fmla="*/ 124 w 181"/>
                <a:gd name="T41" fmla="*/ 191 h 207"/>
                <a:gd name="T42" fmla="*/ 60 w 181"/>
                <a:gd name="T43" fmla="*/ 191 h 207"/>
                <a:gd name="T44" fmla="*/ 53 w 181"/>
                <a:gd name="T45" fmla="*/ 177 h 207"/>
                <a:gd name="T46" fmla="*/ 44 w 181"/>
                <a:gd name="T47" fmla="*/ 156 h 207"/>
                <a:gd name="T48" fmla="*/ 23 w 181"/>
                <a:gd name="T49" fmla="*/ 118 h 207"/>
                <a:gd name="T50" fmla="*/ 16 w 181"/>
                <a:gd name="T51" fmla="*/ 89 h 207"/>
                <a:gd name="T52" fmla="*/ 90 w 181"/>
                <a:gd name="T53" fmla="*/ 16 h 207"/>
                <a:gd name="T54" fmla="*/ 128 w 181"/>
                <a:gd name="T55" fmla="*/ 26 h 207"/>
                <a:gd name="T56" fmla="*/ 155 w 181"/>
                <a:gd name="T57" fmla="*/ 53 h 207"/>
                <a:gd name="T58" fmla="*/ 165 w 181"/>
                <a:gd name="T59" fmla="*/ 89 h 207"/>
                <a:gd name="T60" fmla="*/ 157 w 181"/>
                <a:gd name="T61" fmla="*/ 120 h 207"/>
                <a:gd name="T62" fmla="*/ 157 w 181"/>
                <a:gd name="T63" fmla="*/ 120 h 207"/>
                <a:gd name="T64" fmla="*/ 157 w 181"/>
                <a:gd name="T65" fmla="*/ 12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81" h="207">
                  <a:moveTo>
                    <a:pt x="169" y="45"/>
                  </a:moveTo>
                  <a:cubicBezTo>
                    <a:pt x="161" y="31"/>
                    <a:pt x="150" y="20"/>
                    <a:pt x="136" y="12"/>
                  </a:cubicBezTo>
                  <a:cubicBezTo>
                    <a:pt x="122" y="4"/>
                    <a:pt x="107" y="0"/>
                    <a:pt x="90" y="0"/>
                  </a:cubicBezTo>
                  <a:cubicBezTo>
                    <a:pt x="66" y="0"/>
                    <a:pt x="42" y="10"/>
                    <a:pt x="26" y="26"/>
                  </a:cubicBezTo>
                  <a:cubicBezTo>
                    <a:pt x="10" y="42"/>
                    <a:pt x="0" y="65"/>
                    <a:pt x="0" y="89"/>
                  </a:cubicBezTo>
                  <a:cubicBezTo>
                    <a:pt x="0" y="100"/>
                    <a:pt x="2" y="112"/>
                    <a:pt x="7" y="123"/>
                  </a:cubicBezTo>
                  <a:cubicBezTo>
                    <a:pt x="12" y="134"/>
                    <a:pt x="20" y="148"/>
                    <a:pt x="30" y="165"/>
                  </a:cubicBezTo>
                  <a:cubicBezTo>
                    <a:pt x="32" y="169"/>
                    <a:pt x="35" y="175"/>
                    <a:pt x="38" y="183"/>
                  </a:cubicBezTo>
                  <a:cubicBezTo>
                    <a:pt x="42" y="193"/>
                    <a:pt x="45" y="200"/>
                    <a:pt x="48" y="204"/>
                  </a:cubicBezTo>
                  <a:cubicBezTo>
                    <a:pt x="50" y="206"/>
                    <a:pt x="52" y="207"/>
                    <a:pt x="55" y="207"/>
                  </a:cubicBezTo>
                  <a:cubicBezTo>
                    <a:pt x="129" y="207"/>
                    <a:pt x="129" y="207"/>
                    <a:pt x="129" y="207"/>
                  </a:cubicBezTo>
                  <a:cubicBezTo>
                    <a:pt x="132" y="207"/>
                    <a:pt x="134" y="206"/>
                    <a:pt x="136" y="203"/>
                  </a:cubicBezTo>
                  <a:cubicBezTo>
                    <a:pt x="138" y="200"/>
                    <a:pt x="140" y="194"/>
                    <a:pt x="143" y="186"/>
                  </a:cubicBezTo>
                  <a:cubicBezTo>
                    <a:pt x="146" y="178"/>
                    <a:pt x="148" y="172"/>
                    <a:pt x="150" y="169"/>
                  </a:cubicBezTo>
                  <a:cubicBezTo>
                    <a:pt x="160" y="151"/>
                    <a:pt x="168" y="136"/>
                    <a:pt x="173" y="124"/>
                  </a:cubicBezTo>
                  <a:cubicBezTo>
                    <a:pt x="178" y="112"/>
                    <a:pt x="181" y="100"/>
                    <a:pt x="181" y="89"/>
                  </a:cubicBezTo>
                  <a:cubicBezTo>
                    <a:pt x="181" y="73"/>
                    <a:pt x="177" y="58"/>
                    <a:pt x="169" y="45"/>
                  </a:cubicBezTo>
                  <a:close/>
                  <a:moveTo>
                    <a:pt x="157" y="120"/>
                  </a:moveTo>
                  <a:cubicBezTo>
                    <a:pt x="152" y="131"/>
                    <a:pt x="146" y="144"/>
                    <a:pt x="136" y="160"/>
                  </a:cubicBezTo>
                  <a:cubicBezTo>
                    <a:pt x="133" y="166"/>
                    <a:pt x="130" y="172"/>
                    <a:pt x="128" y="181"/>
                  </a:cubicBezTo>
                  <a:cubicBezTo>
                    <a:pt x="126" y="184"/>
                    <a:pt x="125" y="188"/>
                    <a:pt x="124" y="191"/>
                  </a:cubicBezTo>
                  <a:cubicBezTo>
                    <a:pt x="60" y="191"/>
                    <a:pt x="60" y="191"/>
                    <a:pt x="60" y="191"/>
                  </a:cubicBezTo>
                  <a:cubicBezTo>
                    <a:pt x="57" y="187"/>
                    <a:pt x="56" y="182"/>
                    <a:pt x="53" y="177"/>
                  </a:cubicBezTo>
                  <a:cubicBezTo>
                    <a:pt x="49" y="167"/>
                    <a:pt x="46" y="160"/>
                    <a:pt x="44" y="156"/>
                  </a:cubicBezTo>
                  <a:cubicBezTo>
                    <a:pt x="34" y="141"/>
                    <a:pt x="28" y="128"/>
                    <a:pt x="23" y="118"/>
                  </a:cubicBezTo>
                  <a:cubicBezTo>
                    <a:pt x="18" y="108"/>
                    <a:pt x="16" y="98"/>
                    <a:pt x="16" y="89"/>
                  </a:cubicBezTo>
                  <a:cubicBezTo>
                    <a:pt x="16" y="50"/>
                    <a:pt x="51" y="16"/>
                    <a:pt x="90" y="16"/>
                  </a:cubicBezTo>
                  <a:cubicBezTo>
                    <a:pt x="104" y="16"/>
                    <a:pt x="116" y="20"/>
                    <a:pt x="128" y="26"/>
                  </a:cubicBezTo>
                  <a:cubicBezTo>
                    <a:pt x="139" y="33"/>
                    <a:pt x="148" y="42"/>
                    <a:pt x="155" y="53"/>
                  </a:cubicBezTo>
                  <a:cubicBezTo>
                    <a:pt x="161" y="64"/>
                    <a:pt x="165" y="76"/>
                    <a:pt x="165" y="89"/>
                  </a:cubicBezTo>
                  <a:cubicBezTo>
                    <a:pt x="165" y="98"/>
                    <a:pt x="162" y="108"/>
                    <a:pt x="157" y="120"/>
                  </a:cubicBezTo>
                  <a:close/>
                  <a:moveTo>
                    <a:pt x="157" y="120"/>
                  </a:moveTo>
                  <a:cubicBezTo>
                    <a:pt x="157" y="120"/>
                    <a:pt x="157" y="120"/>
                    <a:pt x="157" y="12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04B75B70-2AFB-4E05-A722-645587F22757}"/>
              </a:ext>
            </a:extLst>
          </p:cNvPr>
          <p:cNvGrpSpPr/>
          <p:nvPr/>
        </p:nvGrpSpPr>
        <p:grpSpPr>
          <a:xfrm>
            <a:off x="7048354" y="2583923"/>
            <a:ext cx="580640" cy="587402"/>
            <a:chOff x="8455026" y="1558925"/>
            <a:chExt cx="954088" cy="965200"/>
          </a:xfrm>
          <a:solidFill>
            <a:schemeClr val="bg1"/>
          </a:solidFill>
        </p:grpSpPr>
        <p:sp>
          <p:nvSpPr>
            <p:cNvPr id="46" name="Freeform 11">
              <a:extLst>
                <a:ext uri="{FF2B5EF4-FFF2-40B4-BE49-F238E27FC236}">
                  <a16:creationId xmlns:a16="http://schemas.microsoft.com/office/drawing/2014/main" id="{09B32EC5-3CE9-4243-A647-22E80B0B20C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51876" y="1558925"/>
              <a:ext cx="757238" cy="581025"/>
            </a:xfrm>
            <a:custGeom>
              <a:avLst/>
              <a:gdLst>
                <a:gd name="T0" fmla="*/ 196 w 201"/>
                <a:gd name="T1" fmla="*/ 5 h 154"/>
                <a:gd name="T2" fmla="*/ 183 w 201"/>
                <a:gd name="T3" fmla="*/ 0 h 154"/>
                <a:gd name="T4" fmla="*/ 18 w 201"/>
                <a:gd name="T5" fmla="*/ 0 h 154"/>
                <a:gd name="T6" fmla="*/ 0 w 201"/>
                <a:gd name="T7" fmla="*/ 18 h 154"/>
                <a:gd name="T8" fmla="*/ 0 w 201"/>
                <a:gd name="T9" fmla="*/ 53 h 154"/>
                <a:gd name="T10" fmla="*/ 17 w 201"/>
                <a:gd name="T11" fmla="*/ 53 h 154"/>
                <a:gd name="T12" fmla="*/ 17 w 201"/>
                <a:gd name="T13" fmla="*/ 18 h 154"/>
                <a:gd name="T14" fmla="*/ 18 w 201"/>
                <a:gd name="T15" fmla="*/ 16 h 154"/>
                <a:gd name="T16" fmla="*/ 183 w 201"/>
                <a:gd name="T17" fmla="*/ 16 h 154"/>
                <a:gd name="T18" fmla="*/ 184 w 201"/>
                <a:gd name="T19" fmla="*/ 18 h 154"/>
                <a:gd name="T20" fmla="*/ 184 w 201"/>
                <a:gd name="T21" fmla="*/ 136 h 154"/>
                <a:gd name="T22" fmla="*/ 183 w 201"/>
                <a:gd name="T23" fmla="*/ 138 h 154"/>
                <a:gd name="T24" fmla="*/ 161 w 201"/>
                <a:gd name="T25" fmla="*/ 138 h 154"/>
                <a:gd name="T26" fmla="*/ 161 w 201"/>
                <a:gd name="T27" fmla="*/ 154 h 154"/>
                <a:gd name="T28" fmla="*/ 183 w 201"/>
                <a:gd name="T29" fmla="*/ 154 h 154"/>
                <a:gd name="T30" fmla="*/ 196 w 201"/>
                <a:gd name="T31" fmla="*/ 149 h 154"/>
                <a:gd name="T32" fmla="*/ 201 w 201"/>
                <a:gd name="T33" fmla="*/ 136 h 154"/>
                <a:gd name="T34" fmla="*/ 201 w 201"/>
                <a:gd name="T35" fmla="*/ 18 h 154"/>
                <a:gd name="T36" fmla="*/ 196 w 201"/>
                <a:gd name="T37" fmla="*/ 5 h 154"/>
                <a:gd name="T38" fmla="*/ 196 w 201"/>
                <a:gd name="T39" fmla="*/ 5 h 154"/>
                <a:gd name="T40" fmla="*/ 196 w 201"/>
                <a:gd name="T41" fmla="*/ 5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1" h="154">
                  <a:moveTo>
                    <a:pt x="196" y="5"/>
                  </a:moveTo>
                  <a:cubicBezTo>
                    <a:pt x="192" y="2"/>
                    <a:pt x="188" y="0"/>
                    <a:pt x="183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8" y="0"/>
                    <a:pt x="0" y="8"/>
                    <a:pt x="0" y="18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cubicBezTo>
                    <a:pt x="184" y="136"/>
                    <a:pt x="184" y="136"/>
                    <a:pt x="184" y="136"/>
                  </a:cubicBezTo>
                  <a:cubicBezTo>
                    <a:pt x="184" y="137"/>
                    <a:pt x="184" y="138"/>
                    <a:pt x="183" y="138"/>
                  </a:cubicBezTo>
                  <a:cubicBezTo>
                    <a:pt x="161" y="138"/>
                    <a:pt x="161" y="138"/>
                    <a:pt x="161" y="138"/>
                  </a:cubicBezTo>
                  <a:cubicBezTo>
                    <a:pt x="161" y="154"/>
                    <a:pt x="161" y="154"/>
                    <a:pt x="161" y="154"/>
                  </a:cubicBezTo>
                  <a:cubicBezTo>
                    <a:pt x="183" y="154"/>
                    <a:pt x="183" y="154"/>
                    <a:pt x="183" y="154"/>
                  </a:cubicBezTo>
                  <a:cubicBezTo>
                    <a:pt x="188" y="154"/>
                    <a:pt x="192" y="153"/>
                    <a:pt x="196" y="149"/>
                  </a:cubicBezTo>
                  <a:cubicBezTo>
                    <a:pt x="199" y="146"/>
                    <a:pt x="201" y="142"/>
                    <a:pt x="201" y="136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6" y="5"/>
                  </a:cubicBezTo>
                  <a:close/>
                  <a:moveTo>
                    <a:pt x="196" y="5"/>
                  </a:moveTo>
                  <a:cubicBezTo>
                    <a:pt x="196" y="5"/>
                    <a:pt x="196" y="5"/>
                    <a:pt x="196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12">
              <a:extLst>
                <a:ext uri="{FF2B5EF4-FFF2-40B4-BE49-F238E27FC236}">
                  <a16:creationId xmlns:a16="http://schemas.microsoft.com/office/drawing/2014/main" id="{7B499D74-77EA-4387-B419-E2FA923325F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55026" y="1822450"/>
              <a:ext cx="758825" cy="701675"/>
            </a:xfrm>
            <a:custGeom>
              <a:avLst/>
              <a:gdLst>
                <a:gd name="T0" fmla="*/ 183 w 201"/>
                <a:gd name="T1" fmla="*/ 0 h 186"/>
                <a:gd name="T2" fmla="*/ 18 w 201"/>
                <a:gd name="T3" fmla="*/ 0 h 186"/>
                <a:gd name="T4" fmla="*/ 5 w 201"/>
                <a:gd name="T5" fmla="*/ 5 h 186"/>
                <a:gd name="T6" fmla="*/ 0 w 201"/>
                <a:gd name="T7" fmla="*/ 18 h 186"/>
                <a:gd name="T8" fmla="*/ 0 w 201"/>
                <a:gd name="T9" fmla="*/ 137 h 186"/>
                <a:gd name="T10" fmla="*/ 5 w 201"/>
                <a:gd name="T11" fmla="*/ 149 h 186"/>
                <a:gd name="T12" fmla="*/ 18 w 201"/>
                <a:gd name="T13" fmla="*/ 155 h 186"/>
                <a:gd name="T14" fmla="*/ 93 w 201"/>
                <a:gd name="T15" fmla="*/ 155 h 186"/>
                <a:gd name="T16" fmla="*/ 148 w 201"/>
                <a:gd name="T17" fmla="*/ 186 h 186"/>
                <a:gd name="T18" fmla="*/ 148 w 201"/>
                <a:gd name="T19" fmla="*/ 155 h 186"/>
                <a:gd name="T20" fmla="*/ 183 w 201"/>
                <a:gd name="T21" fmla="*/ 155 h 186"/>
                <a:gd name="T22" fmla="*/ 195 w 201"/>
                <a:gd name="T23" fmla="*/ 149 h 186"/>
                <a:gd name="T24" fmla="*/ 201 w 201"/>
                <a:gd name="T25" fmla="*/ 137 h 186"/>
                <a:gd name="T26" fmla="*/ 201 w 201"/>
                <a:gd name="T27" fmla="*/ 18 h 186"/>
                <a:gd name="T28" fmla="*/ 195 w 201"/>
                <a:gd name="T29" fmla="*/ 5 h 186"/>
                <a:gd name="T30" fmla="*/ 183 w 201"/>
                <a:gd name="T31" fmla="*/ 0 h 186"/>
                <a:gd name="T32" fmla="*/ 184 w 201"/>
                <a:gd name="T33" fmla="*/ 137 h 186"/>
                <a:gd name="T34" fmla="*/ 183 w 201"/>
                <a:gd name="T35" fmla="*/ 138 h 186"/>
                <a:gd name="T36" fmla="*/ 132 w 201"/>
                <a:gd name="T37" fmla="*/ 138 h 186"/>
                <a:gd name="T38" fmla="*/ 132 w 201"/>
                <a:gd name="T39" fmla="*/ 158 h 186"/>
                <a:gd name="T40" fmla="*/ 101 w 201"/>
                <a:gd name="T41" fmla="*/ 140 h 186"/>
                <a:gd name="T42" fmla="*/ 97 w 201"/>
                <a:gd name="T43" fmla="*/ 138 h 186"/>
                <a:gd name="T44" fmla="*/ 18 w 201"/>
                <a:gd name="T45" fmla="*/ 138 h 186"/>
                <a:gd name="T46" fmla="*/ 17 w 201"/>
                <a:gd name="T47" fmla="*/ 137 h 186"/>
                <a:gd name="T48" fmla="*/ 17 w 201"/>
                <a:gd name="T49" fmla="*/ 18 h 186"/>
                <a:gd name="T50" fmla="*/ 18 w 201"/>
                <a:gd name="T51" fmla="*/ 16 h 186"/>
                <a:gd name="T52" fmla="*/ 183 w 201"/>
                <a:gd name="T53" fmla="*/ 16 h 186"/>
                <a:gd name="T54" fmla="*/ 184 w 201"/>
                <a:gd name="T55" fmla="*/ 18 h 186"/>
                <a:gd name="T56" fmla="*/ 184 w 201"/>
                <a:gd name="T57" fmla="*/ 137 h 186"/>
                <a:gd name="T58" fmla="*/ 184 w 201"/>
                <a:gd name="T59" fmla="*/ 137 h 186"/>
                <a:gd name="T60" fmla="*/ 184 w 201"/>
                <a:gd name="T61" fmla="*/ 137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01" h="186">
                  <a:moveTo>
                    <a:pt x="183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3" y="0"/>
                    <a:pt x="9" y="2"/>
                    <a:pt x="5" y="5"/>
                  </a:cubicBezTo>
                  <a:cubicBezTo>
                    <a:pt x="2" y="9"/>
                    <a:pt x="0" y="13"/>
                    <a:pt x="0" y="18"/>
                  </a:cubicBezTo>
                  <a:cubicBezTo>
                    <a:pt x="0" y="137"/>
                    <a:pt x="0" y="137"/>
                    <a:pt x="0" y="137"/>
                  </a:cubicBezTo>
                  <a:cubicBezTo>
                    <a:pt x="0" y="142"/>
                    <a:pt x="2" y="146"/>
                    <a:pt x="5" y="149"/>
                  </a:cubicBezTo>
                  <a:cubicBezTo>
                    <a:pt x="9" y="153"/>
                    <a:pt x="13" y="155"/>
                    <a:pt x="18" y="155"/>
                  </a:cubicBezTo>
                  <a:cubicBezTo>
                    <a:pt x="93" y="155"/>
                    <a:pt x="93" y="155"/>
                    <a:pt x="93" y="155"/>
                  </a:cubicBezTo>
                  <a:cubicBezTo>
                    <a:pt x="148" y="186"/>
                    <a:pt x="148" y="186"/>
                    <a:pt x="148" y="186"/>
                  </a:cubicBezTo>
                  <a:cubicBezTo>
                    <a:pt x="148" y="155"/>
                    <a:pt x="148" y="155"/>
                    <a:pt x="148" y="155"/>
                  </a:cubicBezTo>
                  <a:cubicBezTo>
                    <a:pt x="183" y="155"/>
                    <a:pt x="183" y="155"/>
                    <a:pt x="183" y="155"/>
                  </a:cubicBezTo>
                  <a:cubicBezTo>
                    <a:pt x="188" y="155"/>
                    <a:pt x="192" y="153"/>
                    <a:pt x="195" y="149"/>
                  </a:cubicBezTo>
                  <a:cubicBezTo>
                    <a:pt x="199" y="146"/>
                    <a:pt x="201" y="142"/>
                    <a:pt x="201" y="137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5" y="5"/>
                  </a:cubicBezTo>
                  <a:cubicBezTo>
                    <a:pt x="192" y="2"/>
                    <a:pt x="188" y="0"/>
                    <a:pt x="183" y="0"/>
                  </a:cubicBezTo>
                  <a:close/>
                  <a:moveTo>
                    <a:pt x="184" y="137"/>
                  </a:moveTo>
                  <a:cubicBezTo>
                    <a:pt x="184" y="138"/>
                    <a:pt x="184" y="138"/>
                    <a:pt x="183" y="138"/>
                  </a:cubicBezTo>
                  <a:cubicBezTo>
                    <a:pt x="132" y="138"/>
                    <a:pt x="132" y="138"/>
                    <a:pt x="132" y="138"/>
                  </a:cubicBezTo>
                  <a:cubicBezTo>
                    <a:pt x="132" y="158"/>
                    <a:pt x="132" y="158"/>
                    <a:pt x="132" y="158"/>
                  </a:cubicBezTo>
                  <a:cubicBezTo>
                    <a:pt x="101" y="140"/>
                    <a:pt x="101" y="140"/>
                    <a:pt x="101" y="140"/>
                  </a:cubicBezTo>
                  <a:cubicBezTo>
                    <a:pt x="97" y="138"/>
                    <a:pt x="97" y="138"/>
                    <a:pt x="97" y="138"/>
                  </a:cubicBezTo>
                  <a:cubicBezTo>
                    <a:pt x="18" y="138"/>
                    <a:pt x="18" y="138"/>
                    <a:pt x="18" y="138"/>
                  </a:cubicBezTo>
                  <a:cubicBezTo>
                    <a:pt x="17" y="138"/>
                    <a:pt x="17" y="138"/>
                    <a:pt x="17" y="137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lnTo>
                    <a:pt x="184" y="137"/>
                  </a:lnTo>
                  <a:close/>
                  <a:moveTo>
                    <a:pt x="184" y="137"/>
                  </a:moveTo>
                  <a:cubicBezTo>
                    <a:pt x="184" y="137"/>
                    <a:pt x="184" y="137"/>
                    <a:pt x="184" y="13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13">
              <a:extLst>
                <a:ext uri="{FF2B5EF4-FFF2-40B4-BE49-F238E27FC236}">
                  <a16:creationId xmlns:a16="http://schemas.microsoft.com/office/drawing/2014/main" id="{56D765AE-93F4-459A-9066-59A8A0FA9BB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72526" y="2151063"/>
              <a:ext cx="282575" cy="63500"/>
            </a:xfrm>
            <a:custGeom>
              <a:avLst/>
              <a:gdLst>
                <a:gd name="T0" fmla="*/ 67 w 75"/>
                <a:gd name="T1" fmla="*/ 0 h 17"/>
                <a:gd name="T2" fmla="*/ 8 w 75"/>
                <a:gd name="T3" fmla="*/ 0 h 17"/>
                <a:gd name="T4" fmla="*/ 0 w 75"/>
                <a:gd name="T5" fmla="*/ 9 h 17"/>
                <a:gd name="T6" fmla="*/ 8 w 75"/>
                <a:gd name="T7" fmla="*/ 17 h 17"/>
                <a:gd name="T8" fmla="*/ 67 w 75"/>
                <a:gd name="T9" fmla="*/ 17 h 17"/>
                <a:gd name="T10" fmla="*/ 75 w 75"/>
                <a:gd name="T11" fmla="*/ 9 h 17"/>
                <a:gd name="T12" fmla="*/ 67 w 75"/>
                <a:gd name="T13" fmla="*/ 0 h 17"/>
                <a:gd name="T14" fmla="*/ 67 w 75"/>
                <a:gd name="T15" fmla="*/ 0 h 17"/>
                <a:gd name="T16" fmla="*/ 67 w 75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5" h="17">
                  <a:moveTo>
                    <a:pt x="67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0" y="13"/>
                    <a:pt x="3" y="17"/>
                    <a:pt x="8" y="17"/>
                  </a:cubicBezTo>
                  <a:cubicBezTo>
                    <a:pt x="67" y="17"/>
                    <a:pt x="67" y="17"/>
                    <a:pt x="67" y="17"/>
                  </a:cubicBezTo>
                  <a:cubicBezTo>
                    <a:pt x="72" y="17"/>
                    <a:pt x="75" y="13"/>
                    <a:pt x="75" y="9"/>
                  </a:cubicBezTo>
                  <a:cubicBezTo>
                    <a:pt x="75" y="4"/>
                    <a:pt x="72" y="0"/>
                    <a:pt x="67" y="0"/>
                  </a:cubicBezTo>
                  <a:close/>
                  <a:moveTo>
                    <a:pt x="67" y="0"/>
                  </a:moveTo>
                  <a:cubicBezTo>
                    <a:pt x="67" y="0"/>
                    <a:pt x="67" y="0"/>
                    <a:pt x="6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14">
              <a:extLst>
                <a:ext uri="{FF2B5EF4-FFF2-40B4-BE49-F238E27FC236}">
                  <a16:creationId xmlns:a16="http://schemas.microsoft.com/office/drawing/2014/main" id="{C64AB07B-48A0-4864-A0C9-9F7D7E17FD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13776" y="2014538"/>
              <a:ext cx="441325" cy="60325"/>
            </a:xfrm>
            <a:custGeom>
              <a:avLst/>
              <a:gdLst>
                <a:gd name="T0" fmla="*/ 109 w 117"/>
                <a:gd name="T1" fmla="*/ 0 h 16"/>
                <a:gd name="T2" fmla="*/ 8 w 117"/>
                <a:gd name="T3" fmla="*/ 0 h 16"/>
                <a:gd name="T4" fmla="*/ 0 w 117"/>
                <a:gd name="T5" fmla="*/ 8 h 16"/>
                <a:gd name="T6" fmla="*/ 8 w 117"/>
                <a:gd name="T7" fmla="*/ 16 h 16"/>
                <a:gd name="T8" fmla="*/ 109 w 117"/>
                <a:gd name="T9" fmla="*/ 16 h 16"/>
                <a:gd name="T10" fmla="*/ 117 w 117"/>
                <a:gd name="T11" fmla="*/ 8 h 16"/>
                <a:gd name="T12" fmla="*/ 109 w 117"/>
                <a:gd name="T13" fmla="*/ 0 h 16"/>
                <a:gd name="T14" fmla="*/ 109 w 117"/>
                <a:gd name="T15" fmla="*/ 0 h 16"/>
                <a:gd name="T16" fmla="*/ 109 w 117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6">
                  <a:moveTo>
                    <a:pt x="109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8"/>
                  </a:cubicBezTo>
                  <a:cubicBezTo>
                    <a:pt x="0" y="13"/>
                    <a:pt x="3" y="16"/>
                    <a:pt x="8" y="16"/>
                  </a:cubicBezTo>
                  <a:cubicBezTo>
                    <a:pt x="109" y="16"/>
                    <a:pt x="109" y="16"/>
                    <a:pt x="109" y="16"/>
                  </a:cubicBezTo>
                  <a:cubicBezTo>
                    <a:pt x="114" y="16"/>
                    <a:pt x="117" y="13"/>
                    <a:pt x="117" y="8"/>
                  </a:cubicBezTo>
                  <a:cubicBezTo>
                    <a:pt x="117" y="4"/>
                    <a:pt x="114" y="0"/>
                    <a:pt x="109" y="0"/>
                  </a:cubicBezTo>
                  <a:close/>
                  <a:moveTo>
                    <a:pt x="109" y="0"/>
                  </a:moveTo>
                  <a:cubicBezTo>
                    <a:pt x="109" y="0"/>
                    <a:pt x="109" y="0"/>
                    <a:pt x="10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AD5BDF0A-5A9F-4B1C-AC89-CB60409282CC}"/>
              </a:ext>
            </a:extLst>
          </p:cNvPr>
          <p:cNvGrpSpPr/>
          <p:nvPr/>
        </p:nvGrpSpPr>
        <p:grpSpPr>
          <a:xfrm>
            <a:off x="4058089" y="3816611"/>
            <a:ext cx="582572" cy="570979"/>
            <a:chOff x="5983288" y="1720850"/>
            <a:chExt cx="957263" cy="938213"/>
          </a:xfrm>
          <a:solidFill>
            <a:schemeClr val="bg1"/>
          </a:solidFill>
        </p:grpSpPr>
        <p:sp>
          <p:nvSpPr>
            <p:cNvPr id="51" name="Freeform 15">
              <a:extLst>
                <a:ext uri="{FF2B5EF4-FFF2-40B4-BE49-F238E27FC236}">
                  <a16:creationId xmlns:a16="http://schemas.microsoft.com/office/drawing/2014/main" id="{27FB9CEF-1651-4BB8-9EDC-EAD4A2D1297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close/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close/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close/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close/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close/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close/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close/>
                  <a:moveTo>
                    <a:pt x="81" y="489"/>
                  </a:moveTo>
                  <a:lnTo>
                    <a:pt x="81" y="48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6">
              <a:extLst>
                <a:ext uri="{FF2B5EF4-FFF2-40B4-BE49-F238E27FC236}">
                  <a16:creationId xmlns:a16="http://schemas.microsoft.com/office/drawing/2014/main" id="{2850F167-D6A8-4D90-AD8A-F34383A5B16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moveTo>
                    <a:pt x="81" y="489"/>
                  </a:moveTo>
                  <a:lnTo>
                    <a:pt x="81" y="489"/>
                  </a:lnTo>
                </a:path>
              </a:pathLst>
            </a:custGeom>
            <a:grp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3" name="Freeform 38">
            <a:extLst>
              <a:ext uri="{FF2B5EF4-FFF2-40B4-BE49-F238E27FC236}">
                <a16:creationId xmlns:a16="http://schemas.microsoft.com/office/drawing/2014/main" id="{101C194C-3E6B-41CE-8632-4BF29BAAF7D7}"/>
              </a:ext>
            </a:extLst>
          </p:cNvPr>
          <p:cNvSpPr>
            <a:spLocks noEditPoints="1"/>
          </p:cNvSpPr>
          <p:nvPr/>
        </p:nvSpPr>
        <p:spPr bwMode="auto">
          <a:xfrm>
            <a:off x="5800850" y="2080063"/>
            <a:ext cx="590301" cy="555521"/>
          </a:xfrm>
          <a:custGeom>
            <a:avLst/>
            <a:gdLst>
              <a:gd name="T0" fmla="*/ 255 w 257"/>
              <a:gd name="T1" fmla="*/ 47 h 242"/>
              <a:gd name="T2" fmla="*/ 248 w 257"/>
              <a:gd name="T3" fmla="*/ 44 h 242"/>
              <a:gd name="T4" fmla="*/ 90 w 257"/>
              <a:gd name="T5" fmla="*/ 44 h 242"/>
              <a:gd name="T6" fmla="*/ 82 w 257"/>
              <a:gd name="T7" fmla="*/ 52 h 242"/>
              <a:gd name="T8" fmla="*/ 90 w 257"/>
              <a:gd name="T9" fmla="*/ 60 h 242"/>
              <a:gd name="T10" fmla="*/ 237 w 257"/>
              <a:gd name="T11" fmla="*/ 60 h 242"/>
              <a:gd name="T12" fmla="*/ 231 w 257"/>
              <a:gd name="T13" fmla="*/ 79 h 242"/>
              <a:gd name="T14" fmla="*/ 108 w 257"/>
              <a:gd name="T15" fmla="*/ 79 h 242"/>
              <a:gd name="T16" fmla="*/ 100 w 257"/>
              <a:gd name="T17" fmla="*/ 87 h 242"/>
              <a:gd name="T18" fmla="*/ 108 w 257"/>
              <a:gd name="T19" fmla="*/ 95 h 242"/>
              <a:gd name="T20" fmla="*/ 226 w 257"/>
              <a:gd name="T21" fmla="*/ 95 h 242"/>
              <a:gd name="T22" fmla="*/ 219 w 257"/>
              <a:gd name="T23" fmla="*/ 116 h 242"/>
              <a:gd name="T24" fmla="*/ 117 w 257"/>
              <a:gd name="T25" fmla="*/ 116 h 242"/>
              <a:gd name="T26" fmla="*/ 109 w 257"/>
              <a:gd name="T27" fmla="*/ 124 h 242"/>
              <a:gd name="T28" fmla="*/ 117 w 257"/>
              <a:gd name="T29" fmla="*/ 132 h 242"/>
              <a:gd name="T30" fmla="*/ 214 w 257"/>
              <a:gd name="T31" fmla="*/ 132 h 242"/>
              <a:gd name="T32" fmla="*/ 208 w 257"/>
              <a:gd name="T33" fmla="*/ 150 h 242"/>
              <a:gd name="T34" fmla="*/ 100 w 257"/>
              <a:gd name="T35" fmla="*/ 150 h 242"/>
              <a:gd name="T36" fmla="*/ 55 w 257"/>
              <a:gd name="T37" fmla="*/ 22 h 242"/>
              <a:gd name="T38" fmla="*/ 50 w 257"/>
              <a:gd name="T39" fmla="*/ 17 h 242"/>
              <a:gd name="T40" fmla="*/ 12 w 257"/>
              <a:gd name="T41" fmla="*/ 2 h 242"/>
              <a:gd name="T42" fmla="*/ 2 w 257"/>
              <a:gd name="T43" fmla="*/ 7 h 242"/>
              <a:gd name="T44" fmla="*/ 6 w 257"/>
              <a:gd name="T45" fmla="*/ 17 h 242"/>
              <a:gd name="T46" fmla="*/ 41 w 257"/>
              <a:gd name="T47" fmla="*/ 31 h 242"/>
              <a:gd name="T48" fmla="*/ 83 w 257"/>
              <a:gd name="T49" fmla="*/ 153 h 242"/>
              <a:gd name="T50" fmla="*/ 79 w 257"/>
              <a:gd name="T51" fmla="*/ 157 h 242"/>
              <a:gd name="T52" fmla="*/ 67 w 257"/>
              <a:gd name="T53" fmla="*/ 192 h 242"/>
              <a:gd name="T54" fmla="*/ 68 w 257"/>
              <a:gd name="T55" fmla="*/ 198 h 242"/>
              <a:gd name="T56" fmla="*/ 73 w 257"/>
              <a:gd name="T57" fmla="*/ 201 h 242"/>
              <a:gd name="T58" fmla="*/ 80 w 257"/>
              <a:gd name="T59" fmla="*/ 201 h 242"/>
              <a:gd name="T60" fmla="*/ 73 w 257"/>
              <a:gd name="T61" fmla="*/ 217 h 242"/>
              <a:gd name="T62" fmla="*/ 98 w 257"/>
              <a:gd name="T63" fmla="*/ 242 h 242"/>
              <a:gd name="T64" fmla="*/ 122 w 257"/>
              <a:gd name="T65" fmla="*/ 217 h 242"/>
              <a:gd name="T66" fmla="*/ 116 w 257"/>
              <a:gd name="T67" fmla="*/ 201 h 242"/>
              <a:gd name="T68" fmla="*/ 170 w 257"/>
              <a:gd name="T69" fmla="*/ 201 h 242"/>
              <a:gd name="T70" fmla="*/ 163 w 257"/>
              <a:gd name="T71" fmla="*/ 217 h 242"/>
              <a:gd name="T72" fmla="*/ 188 w 257"/>
              <a:gd name="T73" fmla="*/ 242 h 242"/>
              <a:gd name="T74" fmla="*/ 213 w 257"/>
              <a:gd name="T75" fmla="*/ 217 h 242"/>
              <a:gd name="T76" fmla="*/ 206 w 257"/>
              <a:gd name="T77" fmla="*/ 201 h 242"/>
              <a:gd name="T78" fmla="*/ 214 w 257"/>
              <a:gd name="T79" fmla="*/ 201 h 242"/>
              <a:gd name="T80" fmla="*/ 221 w 257"/>
              <a:gd name="T81" fmla="*/ 194 h 242"/>
              <a:gd name="T82" fmla="*/ 214 w 257"/>
              <a:gd name="T83" fmla="*/ 187 h 242"/>
              <a:gd name="T84" fmla="*/ 83 w 257"/>
              <a:gd name="T85" fmla="*/ 187 h 242"/>
              <a:gd name="T86" fmla="*/ 91 w 257"/>
              <a:gd name="T87" fmla="*/ 166 h 242"/>
              <a:gd name="T88" fmla="*/ 94 w 257"/>
              <a:gd name="T89" fmla="*/ 167 h 242"/>
              <a:gd name="T90" fmla="*/ 214 w 257"/>
              <a:gd name="T91" fmla="*/ 167 h 242"/>
              <a:gd name="T92" fmla="*/ 222 w 257"/>
              <a:gd name="T93" fmla="*/ 161 h 242"/>
              <a:gd name="T94" fmla="*/ 256 w 257"/>
              <a:gd name="T95" fmla="*/ 54 h 242"/>
              <a:gd name="T96" fmla="*/ 255 w 257"/>
              <a:gd name="T97" fmla="*/ 47 h 242"/>
              <a:gd name="T98" fmla="*/ 98 w 257"/>
              <a:gd name="T99" fmla="*/ 228 h 242"/>
              <a:gd name="T100" fmla="*/ 87 w 257"/>
              <a:gd name="T101" fmla="*/ 217 h 242"/>
              <a:gd name="T102" fmla="*/ 98 w 257"/>
              <a:gd name="T103" fmla="*/ 206 h 242"/>
              <a:gd name="T104" fmla="*/ 109 w 257"/>
              <a:gd name="T105" fmla="*/ 217 h 242"/>
              <a:gd name="T106" fmla="*/ 98 w 257"/>
              <a:gd name="T107" fmla="*/ 228 h 242"/>
              <a:gd name="T108" fmla="*/ 188 w 257"/>
              <a:gd name="T109" fmla="*/ 228 h 242"/>
              <a:gd name="T110" fmla="*/ 177 w 257"/>
              <a:gd name="T111" fmla="*/ 217 h 242"/>
              <a:gd name="T112" fmla="*/ 188 w 257"/>
              <a:gd name="T113" fmla="*/ 206 h 242"/>
              <a:gd name="T114" fmla="*/ 199 w 257"/>
              <a:gd name="T115" fmla="*/ 217 h 242"/>
              <a:gd name="T116" fmla="*/ 188 w 257"/>
              <a:gd name="T117" fmla="*/ 228 h 242"/>
              <a:gd name="T118" fmla="*/ 188 w 257"/>
              <a:gd name="T119" fmla="*/ 228 h 242"/>
              <a:gd name="T120" fmla="*/ 188 w 257"/>
              <a:gd name="T121" fmla="*/ 228 h 2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257" h="242">
                <a:moveTo>
                  <a:pt x="255" y="47"/>
                </a:moveTo>
                <a:cubicBezTo>
                  <a:pt x="253" y="45"/>
                  <a:pt x="251" y="44"/>
                  <a:pt x="248" y="44"/>
                </a:cubicBezTo>
                <a:cubicBezTo>
                  <a:pt x="90" y="44"/>
                  <a:pt x="90" y="44"/>
                  <a:pt x="90" y="44"/>
                </a:cubicBezTo>
                <a:cubicBezTo>
                  <a:pt x="85" y="44"/>
                  <a:pt x="82" y="47"/>
                  <a:pt x="82" y="52"/>
                </a:cubicBezTo>
                <a:cubicBezTo>
                  <a:pt x="82" y="57"/>
                  <a:pt x="85" y="60"/>
                  <a:pt x="90" y="60"/>
                </a:cubicBezTo>
                <a:cubicBezTo>
                  <a:pt x="237" y="60"/>
                  <a:pt x="237" y="60"/>
                  <a:pt x="237" y="60"/>
                </a:cubicBezTo>
                <a:cubicBezTo>
                  <a:pt x="231" y="79"/>
                  <a:pt x="231" y="79"/>
                  <a:pt x="231" y="79"/>
                </a:cubicBezTo>
                <a:cubicBezTo>
                  <a:pt x="108" y="79"/>
                  <a:pt x="108" y="79"/>
                  <a:pt x="108" y="79"/>
                </a:cubicBezTo>
                <a:cubicBezTo>
                  <a:pt x="103" y="79"/>
                  <a:pt x="100" y="82"/>
                  <a:pt x="100" y="87"/>
                </a:cubicBezTo>
                <a:cubicBezTo>
                  <a:pt x="100" y="91"/>
                  <a:pt x="103" y="95"/>
                  <a:pt x="108" y="95"/>
                </a:cubicBezTo>
                <a:cubicBezTo>
                  <a:pt x="226" y="95"/>
                  <a:pt x="226" y="95"/>
                  <a:pt x="226" y="95"/>
                </a:cubicBezTo>
                <a:cubicBezTo>
                  <a:pt x="219" y="116"/>
                  <a:pt x="219" y="116"/>
                  <a:pt x="219" y="116"/>
                </a:cubicBezTo>
                <a:cubicBezTo>
                  <a:pt x="117" y="116"/>
                  <a:pt x="117" y="116"/>
                  <a:pt x="117" y="116"/>
                </a:cubicBezTo>
                <a:cubicBezTo>
                  <a:pt x="113" y="116"/>
                  <a:pt x="109" y="120"/>
                  <a:pt x="109" y="124"/>
                </a:cubicBezTo>
                <a:cubicBezTo>
                  <a:pt x="109" y="129"/>
                  <a:pt x="113" y="132"/>
                  <a:pt x="117" y="132"/>
                </a:cubicBezTo>
                <a:cubicBezTo>
                  <a:pt x="214" y="132"/>
                  <a:pt x="214" y="132"/>
                  <a:pt x="214" y="132"/>
                </a:cubicBezTo>
                <a:cubicBezTo>
                  <a:pt x="208" y="150"/>
                  <a:pt x="208" y="150"/>
                  <a:pt x="208" y="150"/>
                </a:cubicBezTo>
                <a:cubicBezTo>
                  <a:pt x="100" y="150"/>
                  <a:pt x="100" y="150"/>
                  <a:pt x="100" y="150"/>
                </a:cubicBezTo>
                <a:cubicBezTo>
                  <a:pt x="55" y="22"/>
                  <a:pt x="55" y="22"/>
                  <a:pt x="55" y="22"/>
                </a:cubicBezTo>
                <a:cubicBezTo>
                  <a:pt x="54" y="20"/>
                  <a:pt x="53" y="18"/>
                  <a:pt x="50" y="17"/>
                </a:cubicBezTo>
                <a:cubicBezTo>
                  <a:pt x="12" y="2"/>
                  <a:pt x="12" y="2"/>
                  <a:pt x="12" y="2"/>
                </a:cubicBezTo>
                <a:cubicBezTo>
                  <a:pt x="8" y="0"/>
                  <a:pt x="3" y="3"/>
                  <a:pt x="2" y="7"/>
                </a:cubicBezTo>
                <a:cubicBezTo>
                  <a:pt x="0" y="11"/>
                  <a:pt x="2" y="16"/>
                  <a:pt x="6" y="17"/>
                </a:cubicBezTo>
                <a:cubicBezTo>
                  <a:pt x="41" y="31"/>
                  <a:pt x="41" y="31"/>
                  <a:pt x="41" y="31"/>
                </a:cubicBezTo>
                <a:cubicBezTo>
                  <a:pt x="83" y="153"/>
                  <a:pt x="83" y="153"/>
                  <a:pt x="83" y="153"/>
                </a:cubicBezTo>
                <a:cubicBezTo>
                  <a:pt x="82" y="154"/>
                  <a:pt x="80" y="155"/>
                  <a:pt x="79" y="157"/>
                </a:cubicBezTo>
                <a:cubicBezTo>
                  <a:pt x="67" y="192"/>
                  <a:pt x="67" y="192"/>
                  <a:pt x="67" y="192"/>
                </a:cubicBezTo>
                <a:cubicBezTo>
                  <a:pt x="66" y="194"/>
                  <a:pt x="67" y="196"/>
                  <a:pt x="68" y="198"/>
                </a:cubicBezTo>
                <a:cubicBezTo>
                  <a:pt x="69" y="200"/>
                  <a:pt x="71" y="201"/>
                  <a:pt x="73" y="201"/>
                </a:cubicBezTo>
                <a:cubicBezTo>
                  <a:pt x="80" y="201"/>
                  <a:pt x="80" y="201"/>
                  <a:pt x="80" y="201"/>
                </a:cubicBezTo>
                <a:cubicBezTo>
                  <a:pt x="76" y="205"/>
                  <a:pt x="73" y="211"/>
                  <a:pt x="73" y="217"/>
                </a:cubicBezTo>
                <a:cubicBezTo>
                  <a:pt x="73" y="231"/>
                  <a:pt x="84" y="242"/>
                  <a:pt x="98" y="242"/>
                </a:cubicBezTo>
                <a:cubicBezTo>
                  <a:pt x="111" y="242"/>
                  <a:pt x="122" y="231"/>
                  <a:pt x="122" y="217"/>
                </a:cubicBezTo>
                <a:cubicBezTo>
                  <a:pt x="122" y="211"/>
                  <a:pt x="120" y="205"/>
                  <a:pt x="116" y="201"/>
                </a:cubicBezTo>
                <a:cubicBezTo>
                  <a:pt x="170" y="201"/>
                  <a:pt x="170" y="201"/>
                  <a:pt x="170" y="201"/>
                </a:cubicBezTo>
                <a:cubicBezTo>
                  <a:pt x="166" y="205"/>
                  <a:pt x="163" y="211"/>
                  <a:pt x="163" y="217"/>
                </a:cubicBezTo>
                <a:cubicBezTo>
                  <a:pt x="163" y="231"/>
                  <a:pt x="174" y="242"/>
                  <a:pt x="188" y="242"/>
                </a:cubicBezTo>
                <a:cubicBezTo>
                  <a:pt x="202" y="242"/>
                  <a:pt x="213" y="231"/>
                  <a:pt x="213" y="217"/>
                </a:cubicBezTo>
                <a:cubicBezTo>
                  <a:pt x="213" y="211"/>
                  <a:pt x="210" y="205"/>
                  <a:pt x="206" y="201"/>
                </a:cubicBezTo>
                <a:cubicBezTo>
                  <a:pt x="214" y="201"/>
                  <a:pt x="214" y="201"/>
                  <a:pt x="214" y="201"/>
                </a:cubicBezTo>
                <a:cubicBezTo>
                  <a:pt x="218" y="201"/>
                  <a:pt x="221" y="198"/>
                  <a:pt x="221" y="194"/>
                </a:cubicBezTo>
                <a:cubicBezTo>
                  <a:pt x="221" y="190"/>
                  <a:pt x="218" y="187"/>
                  <a:pt x="214" y="187"/>
                </a:cubicBezTo>
                <a:cubicBezTo>
                  <a:pt x="83" y="187"/>
                  <a:pt x="83" y="187"/>
                  <a:pt x="83" y="187"/>
                </a:cubicBezTo>
                <a:cubicBezTo>
                  <a:pt x="91" y="166"/>
                  <a:pt x="91" y="166"/>
                  <a:pt x="91" y="166"/>
                </a:cubicBezTo>
                <a:cubicBezTo>
                  <a:pt x="92" y="166"/>
                  <a:pt x="93" y="167"/>
                  <a:pt x="94" y="167"/>
                </a:cubicBezTo>
                <a:cubicBezTo>
                  <a:pt x="214" y="167"/>
                  <a:pt x="214" y="167"/>
                  <a:pt x="214" y="167"/>
                </a:cubicBezTo>
                <a:cubicBezTo>
                  <a:pt x="217" y="167"/>
                  <a:pt x="221" y="164"/>
                  <a:pt x="222" y="161"/>
                </a:cubicBezTo>
                <a:cubicBezTo>
                  <a:pt x="256" y="54"/>
                  <a:pt x="256" y="54"/>
                  <a:pt x="256" y="54"/>
                </a:cubicBezTo>
                <a:cubicBezTo>
                  <a:pt x="257" y="52"/>
                  <a:pt x="256" y="49"/>
                  <a:pt x="255" y="47"/>
                </a:cubicBezTo>
                <a:close/>
                <a:moveTo>
                  <a:pt x="98" y="228"/>
                </a:moveTo>
                <a:cubicBezTo>
                  <a:pt x="92" y="228"/>
                  <a:pt x="87" y="223"/>
                  <a:pt x="87" y="217"/>
                </a:cubicBezTo>
                <a:cubicBezTo>
                  <a:pt x="87" y="211"/>
                  <a:pt x="92" y="206"/>
                  <a:pt x="98" y="206"/>
                </a:cubicBezTo>
                <a:cubicBezTo>
                  <a:pt x="104" y="206"/>
                  <a:pt x="109" y="211"/>
                  <a:pt x="109" y="217"/>
                </a:cubicBezTo>
                <a:cubicBezTo>
                  <a:pt x="109" y="223"/>
                  <a:pt x="104" y="228"/>
                  <a:pt x="98" y="228"/>
                </a:cubicBezTo>
                <a:close/>
                <a:moveTo>
                  <a:pt x="188" y="228"/>
                </a:moveTo>
                <a:cubicBezTo>
                  <a:pt x="182" y="228"/>
                  <a:pt x="177" y="223"/>
                  <a:pt x="177" y="217"/>
                </a:cubicBezTo>
                <a:cubicBezTo>
                  <a:pt x="177" y="211"/>
                  <a:pt x="182" y="206"/>
                  <a:pt x="188" y="206"/>
                </a:cubicBezTo>
                <a:cubicBezTo>
                  <a:pt x="194" y="206"/>
                  <a:pt x="199" y="211"/>
                  <a:pt x="199" y="217"/>
                </a:cubicBezTo>
                <a:cubicBezTo>
                  <a:pt x="199" y="223"/>
                  <a:pt x="194" y="228"/>
                  <a:pt x="188" y="228"/>
                </a:cubicBezTo>
                <a:close/>
                <a:moveTo>
                  <a:pt x="188" y="228"/>
                </a:moveTo>
                <a:cubicBezTo>
                  <a:pt x="188" y="228"/>
                  <a:pt x="188" y="228"/>
                  <a:pt x="188" y="22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3386A04E-72A1-4F0B-841E-80632F9AD227}"/>
              </a:ext>
            </a:extLst>
          </p:cNvPr>
          <p:cNvSpPr txBox="1"/>
          <p:nvPr/>
        </p:nvSpPr>
        <p:spPr>
          <a:xfrm>
            <a:off x="693494" y="3698552"/>
            <a:ext cx="2421767" cy="8338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7829C54D-93C0-4A99-A947-54CB00789783}"/>
              </a:ext>
            </a:extLst>
          </p:cNvPr>
          <p:cNvSpPr txBox="1"/>
          <p:nvPr/>
        </p:nvSpPr>
        <p:spPr>
          <a:xfrm>
            <a:off x="9076739" y="3698552"/>
            <a:ext cx="2421767" cy="8338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A2B6DB9D-F057-4734-A461-E4889EADAABE}"/>
              </a:ext>
            </a:extLst>
          </p:cNvPr>
          <p:cNvSpPr txBox="1"/>
          <p:nvPr/>
        </p:nvSpPr>
        <p:spPr>
          <a:xfrm>
            <a:off x="1607359" y="2588955"/>
            <a:ext cx="1933352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DB6BA1EA-E6DA-4413-91FE-AC85972F24FA}"/>
              </a:ext>
            </a:extLst>
          </p:cNvPr>
          <p:cNvSpPr txBox="1"/>
          <p:nvPr/>
        </p:nvSpPr>
        <p:spPr>
          <a:xfrm>
            <a:off x="8651290" y="2588955"/>
            <a:ext cx="1933352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C84A1B41-737D-4388-A6F1-E3A0A4096ABD}"/>
              </a:ext>
            </a:extLst>
          </p:cNvPr>
          <p:cNvSpPr txBox="1"/>
          <p:nvPr/>
        </p:nvSpPr>
        <p:spPr>
          <a:xfrm>
            <a:off x="3962443" y="615583"/>
            <a:ext cx="4267113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</p:spTree>
    <p:extLst>
      <p:ext uri="{BB962C8B-B14F-4D97-AF65-F5344CB8AC3E}">
        <p14:creationId xmlns:p14="http://schemas.microsoft.com/office/powerpoint/2010/main" val="19191204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ED38D81-3233-4EBC-B1F3-A1A46DC6F5E4}"/>
              </a:ext>
            </a:extLst>
          </p:cNvPr>
          <p:cNvSpPr txBox="1"/>
          <p:nvPr/>
        </p:nvSpPr>
        <p:spPr>
          <a:xfrm>
            <a:off x="0" y="407743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sp>
        <p:nvSpPr>
          <p:cNvPr id="59" name="Freeform: Shape 58">
            <a:extLst>
              <a:ext uri="{FF2B5EF4-FFF2-40B4-BE49-F238E27FC236}">
                <a16:creationId xmlns:a16="http://schemas.microsoft.com/office/drawing/2014/main" id="{A345C30E-AF0D-4583-AB75-8943CE1EDF06}"/>
              </a:ext>
            </a:extLst>
          </p:cNvPr>
          <p:cNvSpPr/>
          <p:nvPr/>
        </p:nvSpPr>
        <p:spPr>
          <a:xfrm>
            <a:off x="6054055" y="2620895"/>
            <a:ext cx="83890" cy="1652456"/>
          </a:xfrm>
          <a:custGeom>
            <a:avLst/>
            <a:gdLst>
              <a:gd name="connsiteX0" fmla="*/ 30202 w 60404"/>
              <a:gd name="connsiteY0" fmla="*/ 0 h 1189828"/>
              <a:gd name="connsiteX1" fmla="*/ 60404 w 60404"/>
              <a:gd name="connsiteY1" fmla="*/ 1189828 h 1189828"/>
              <a:gd name="connsiteX2" fmla="*/ 0 w 60404"/>
              <a:gd name="connsiteY2" fmla="*/ 1189828 h 1189828"/>
              <a:gd name="connsiteX3" fmla="*/ 30202 w 60404"/>
              <a:gd name="connsiteY3" fmla="*/ 0 h 1189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404" h="1189828">
                <a:moveTo>
                  <a:pt x="30202" y="0"/>
                </a:moveTo>
                <a:lnTo>
                  <a:pt x="60404" y="1189828"/>
                </a:lnTo>
                <a:lnTo>
                  <a:pt x="0" y="1189828"/>
                </a:lnTo>
                <a:lnTo>
                  <a:pt x="30202" y="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D6C7A3B0-B44F-4AF3-A40A-8B6EB3B2B812}"/>
              </a:ext>
            </a:extLst>
          </p:cNvPr>
          <p:cNvSpPr/>
          <p:nvPr/>
        </p:nvSpPr>
        <p:spPr>
          <a:xfrm>
            <a:off x="4442521" y="3305712"/>
            <a:ext cx="1198215" cy="1198215"/>
          </a:xfrm>
          <a:custGeom>
            <a:avLst/>
            <a:gdLst>
              <a:gd name="connsiteX0" fmla="*/ 0 w 862758"/>
              <a:gd name="connsiteY0" fmla="*/ 0 h 862758"/>
              <a:gd name="connsiteX1" fmla="*/ 862758 w 862758"/>
              <a:gd name="connsiteY1" fmla="*/ 820046 h 862758"/>
              <a:gd name="connsiteX2" fmla="*/ 820046 w 862758"/>
              <a:gd name="connsiteY2" fmla="*/ 862758 h 862758"/>
              <a:gd name="connsiteX3" fmla="*/ 0 w 862758"/>
              <a:gd name="connsiteY3" fmla="*/ 0 h 8627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62758" h="862758">
                <a:moveTo>
                  <a:pt x="0" y="0"/>
                </a:moveTo>
                <a:lnTo>
                  <a:pt x="862758" y="820046"/>
                </a:lnTo>
                <a:lnTo>
                  <a:pt x="820046" y="862758"/>
                </a:lnTo>
                <a:lnTo>
                  <a:pt x="0" y="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88934737-C5EB-4B61-87DC-AD5D4BBD1129}"/>
              </a:ext>
            </a:extLst>
          </p:cNvPr>
          <p:cNvSpPr/>
          <p:nvPr/>
        </p:nvSpPr>
        <p:spPr>
          <a:xfrm>
            <a:off x="6551263" y="3305712"/>
            <a:ext cx="1197999" cy="1198215"/>
          </a:xfrm>
          <a:custGeom>
            <a:avLst/>
            <a:gdLst>
              <a:gd name="connsiteX0" fmla="*/ 862602 w 862602"/>
              <a:gd name="connsiteY0" fmla="*/ 0 h 862758"/>
              <a:gd name="connsiteX1" fmla="*/ 42712 w 862602"/>
              <a:gd name="connsiteY1" fmla="*/ 862758 h 862758"/>
              <a:gd name="connsiteX2" fmla="*/ 0 w 862602"/>
              <a:gd name="connsiteY2" fmla="*/ 820046 h 862758"/>
              <a:gd name="connsiteX3" fmla="*/ 862602 w 862602"/>
              <a:gd name="connsiteY3" fmla="*/ 0 h 8627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62602" h="862758">
                <a:moveTo>
                  <a:pt x="862602" y="0"/>
                </a:moveTo>
                <a:lnTo>
                  <a:pt x="42712" y="862758"/>
                </a:lnTo>
                <a:lnTo>
                  <a:pt x="0" y="820046"/>
                </a:lnTo>
                <a:lnTo>
                  <a:pt x="862602" y="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Freeform: Shape 55">
            <a:extLst>
              <a:ext uri="{FF2B5EF4-FFF2-40B4-BE49-F238E27FC236}">
                <a16:creationId xmlns:a16="http://schemas.microsoft.com/office/drawing/2014/main" id="{3D89220A-D879-4B16-9916-80AFCA25C1EC}"/>
              </a:ext>
            </a:extLst>
          </p:cNvPr>
          <p:cNvSpPr/>
          <p:nvPr/>
        </p:nvSpPr>
        <p:spPr>
          <a:xfrm>
            <a:off x="5520559" y="4383750"/>
            <a:ext cx="1150882" cy="1150881"/>
          </a:xfrm>
          <a:custGeom>
            <a:avLst/>
            <a:gdLst>
              <a:gd name="connsiteX0" fmla="*/ 105229 w 210458"/>
              <a:gd name="connsiteY0" fmla="*/ 0 h 210458"/>
              <a:gd name="connsiteX1" fmla="*/ 210458 w 210458"/>
              <a:gd name="connsiteY1" fmla="*/ 105229 h 210458"/>
              <a:gd name="connsiteX2" fmla="*/ 105229 w 210458"/>
              <a:gd name="connsiteY2" fmla="*/ 210458 h 210458"/>
              <a:gd name="connsiteX3" fmla="*/ 0 w 210458"/>
              <a:gd name="connsiteY3" fmla="*/ 105229 h 210458"/>
              <a:gd name="connsiteX4" fmla="*/ 105229 w 210458"/>
              <a:gd name="connsiteY4" fmla="*/ 0 h 2104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0458" h="210458">
                <a:moveTo>
                  <a:pt x="105229" y="0"/>
                </a:moveTo>
                <a:cubicBezTo>
                  <a:pt x="163345" y="0"/>
                  <a:pt x="210458" y="47113"/>
                  <a:pt x="210458" y="105229"/>
                </a:cubicBezTo>
                <a:cubicBezTo>
                  <a:pt x="210458" y="163345"/>
                  <a:pt x="163345" y="210458"/>
                  <a:pt x="105229" y="210458"/>
                </a:cubicBezTo>
                <a:cubicBezTo>
                  <a:pt x="47113" y="210458"/>
                  <a:pt x="0" y="163345"/>
                  <a:pt x="0" y="105229"/>
                </a:cubicBezTo>
                <a:cubicBezTo>
                  <a:pt x="0" y="47113"/>
                  <a:pt x="47113" y="0"/>
                  <a:pt x="105229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Freeform: Shape 53">
            <a:extLst>
              <a:ext uri="{FF2B5EF4-FFF2-40B4-BE49-F238E27FC236}">
                <a16:creationId xmlns:a16="http://schemas.microsoft.com/office/drawing/2014/main" id="{B1D811FC-3917-4AB2-89CE-1A3E4100C6D9}"/>
              </a:ext>
            </a:extLst>
          </p:cNvPr>
          <p:cNvSpPr/>
          <p:nvPr/>
        </p:nvSpPr>
        <p:spPr>
          <a:xfrm>
            <a:off x="3757704" y="4917245"/>
            <a:ext cx="1652457" cy="83890"/>
          </a:xfrm>
          <a:custGeom>
            <a:avLst/>
            <a:gdLst>
              <a:gd name="connsiteX0" fmla="*/ 1189828 w 1189828"/>
              <a:gd name="connsiteY0" fmla="*/ 0 h 60404"/>
              <a:gd name="connsiteX1" fmla="*/ 1189828 w 1189828"/>
              <a:gd name="connsiteY1" fmla="*/ 60404 h 60404"/>
              <a:gd name="connsiteX2" fmla="*/ 0 w 1189828"/>
              <a:gd name="connsiteY2" fmla="*/ 30202 h 60404"/>
              <a:gd name="connsiteX3" fmla="*/ 1189828 w 1189828"/>
              <a:gd name="connsiteY3" fmla="*/ 0 h 60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89828" h="60404">
                <a:moveTo>
                  <a:pt x="1189828" y="0"/>
                </a:moveTo>
                <a:lnTo>
                  <a:pt x="1189828" y="60404"/>
                </a:lnTo>
                <a:lnTo>
                  <a:pt x="0" y="30202"/>
                </a:lnTo>
                <a:lnTo>
                  <a:pt x="1189828" y="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14E086D4-0FDB-46F7-9BED-2B8A7A0D0243}"/>
              </a:ext>
            </a:extLst>
          </p:cNvPr>
          <p:cNvSpPr/>
          <p:nvPr/>
        </p:nvSpPr>
        <p:spPr>
          <a:xfrm>
            <a:off x="6781839" y="4917245"/>
            <a:ext cx="1652457" cy="83890"/>
          </a:xfrm>
          <a:custGeom>
            <a:avLst/>
            <a:gdLst>
              <a:gd name="connsiteX0" fmla="*/ 0 w 1189828"/>
              <a:gd name="connsiteY0" fmla="*/ 0 h 60404"/>
              <a:gd name="connsiteX1" fmla="*/ 1189828 w 1189828"/>
              <a:gd name="connsiteY1" fmla="*/ 30202 h 60404"/>
              <a:gd name="connsiteX2" fmla="*/ 0 w 1189828"/>
              <a:gd name="connsiteY2" fmla="*/ 60404 h 60404"/>
              <a:gd name="connsiteX3" fmla="*/ 0 w 1189828"/>
              <a:gd name="connsiteY3" fmla="*/ 0 h 60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89828" h="60404">
                <a:moveTo>
                  <a:pt x="0" y="0"/>
                </a:moveTo>
                <a:lnTo>
                  <a:pt x="1189828" y="30202"/>
                </a:lnTo>
                <a:lnTo>
                  <a:pt x="0" y="60404"/>
                </a:lnTo>
                <a:lnTo>
                  <a:pt x="0" y="0"/>
                </a:ln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6" name="Group 75">
            <a:extLst>
              <a:ext uri="{FF2B5EF4-FFF2-40B4-BE49-F238E27FC236}">
                <a16:creationId xmlns:a16="http://schemas.microsoft.com/office/drawing/2014/main" id="{0F9B8CA1-A2F7-4203-AAC7-394E4BADB13A}"/>
              </a:ext>
            </a:extLst>
          </p:cNvPr>
          <p:cNvGrpSpPr/>
          <p:nvPr/>
        </p:nvGrpSpPr>
        <p:grpSpPr>
          <a:xfrm>
            <a:off x="5803265" y="4722973"/>
            <a:ext cx="585470" cy="472434"/>
            <a:chOff x="6035676" y="371475"/>
            <a:chExt cx="962025" cy="776288"/>
          </a:xfrm>
          <a:solidFill>
            <a:schemeClr val="tx1"/>
          </a:solidFill>
        </p:grpSpPr>
        <p:sp>
          <p:nvSpPr>
            <p:cNvPr id="77" name="Freeform 31">
              <a:extLst>
                <a:ext uri="{FF2B5EF4-FFF2-40B4-BE49-F238E27FC236}">
                  <a16:creationId xmlns:a16="http://schemas.microsoft.com/office/drawing/2014/main" id="{AADDBB51-22BD-4962-AA08-782D3742A22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38851" y="371475"/>
              <a:ext cx="954088" cy="655638"/>
            </a:xfrm>
            <a:custGeom>
              <a:avLst/>
              <a:gdLst>
                <a:gd name="T0" fmla="*/ 19 w 253"/>
                <a:gd name="T1" fmla="*/ 174 h 174"/>
                <a:gd name="T2" fmla="*/ 234 w 253"/>
                <a:gd name="T3" fmla="*/ 174 h 174"/>
                <a:gd name="T4" fmla="*/ 253 w 253"/>
                <a:gd name="T5" fmla="*/ 155 h 174"/>
                <a:gd name="T6" fmla="*/ 253 w 253"/>
                <a:gd name="T7" fmla="*/ 20 h 174"/>
                <a:gd name="T8" fmla="*/ 234 w 253"/>
                <a:gd name="T9" fmla="*/ 0 h 174"/>
                <a:gd name="T10" fmla="*/ 19 w 253"/>
                <a:gd name="T11" fmla="*/ 0 h 174"/>
                <a:gd name="T12" fmla="*/ 0 w 253"/>
                <a:gd name="T13" fmla="*/ 20 h 174"/>
                <a:gd name="T14" fmla="*/ 0 w 253"/>
                <a:gd name="T15" fmla="*/ 155 h 174"/>
                <a:gd name="T16" fmla="*/ 19 w 253"/>
                <a:gd name="T17" fmla="*/ 174 h 174"/>
                <a:gd name="T18" fmla="*/ 17 w 253"/>
                <a:gd name="T19" fmla="*/ 20 h 174"/>
                <a:gd name="T20" fmla="*/ 19 w 253"/>
                <a:gd name="T21" fmla="*/ 17 h 174"/>
                <a:gd name="T22" fmla="*/ 234 w 253"/>
                <a:gd name="T23" fmla="*/ 17 h 174"/>
                <a:gd name="T24" fmla="*/ 236 w 253"/>
                <a:gd name="T25" fmla="*/ 20 h 174"/>
                <a:gd name="T26" fmla="*/ 236 w 253"/>
                <a:gd name="T27" fmla="*/ 155 h 174"/>
                <a:gd name="T28" fmla="*/ 234 w 253"/>
                <a:gd name="T29" fmla="*/ 157 h 174"/>
                <a:gd name="T30" fmla="*/ 19 w 253"/>
                <a:gd name="T31" fmla="*/ 157 h 174"/>
                <a:gd name="T32" fmla="*/ 17 w 253"/>
                <a:gd name="T33" fmla="*/ 155 h 174"/>
                <a:gd name="T34" fmla="*/ 17 w 253"/>
                <a:gd name="T35" fmla="*/ 20 h 174"/>
                <a:gd name="T36" fmla="*/ 17 w 253"/>
                <a:gd name="T37" fmla="*/ 20 h 174"/>
                <a:gd name="T38" fmla="*/ 17 w 253"/>
                <a:gd name="T39" fmla="*/ 20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53" h="174">
                  <a:moveTo>
                    <a:pt x="19" y="174"/>
                  </a:moveTo>
                  <a:cubicBezTo>
                    <a:pt x="234" y="174"/>
                    <a:pt x="234" y="174"/>
                    <a:pt x="234" y="174"/>
                  </a:cubicBezTo>
                  <a:cubicBezTo>
                    <a:pt x="245" y="174"/>
                    <a:pt x="253" y="165"/>
                    <a:pt x="253" y="155"/>
                  </a:cubicBezTo>
                  <a:cubicBezTo>
                    <a:pt x="253" y="20"/>
                    <a:pt x="253" y="20"/>
                    <a:pt x="253" y="20"/>
                  </a:cubicBezTo>
                  <a:cubicBezTo>
                    <a:pt x="253" y="9"/>
                    <a:pt x="245" y="0"/>
                    <a:pt x="234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8" y="0"/>
                    <a:pt x="0" y="9"/>
                    <a:pt x="0" y="20"/>
                  </a:cubicBezTo>
                  <a:cubicBezTo>
                    <a:pt x="0" y="155"/>
                    <a:pt x="0" y="155"/>
                    <a:pt x="0" y="155"/>
                  </a:cubicBezTo>
                  <a:cubicBezTo>
                    <a:pt x="0" y="165"/>
                    <a:pt x="8" y="174"/>
                    <a:pt x="19" y="174"/>
                  </a:cubicBezTo>
                  <a:close/>
                  <a:moveTo>
                    <a:pt x="17" y="20"/>
                  </a:moveTo>
                  <a:cubicBezTo>
                    <a:pt x="17" y="18"/>
                    <a:pt x="18" y="17"/>
                    <a:pt x="19" y="17"/>
                  </a:cubicBezTo>
                  <a:cubicBezTo>
                    <a:pt x="234" y="17"/>
                    <a:pt x="234" y="17"/>
                    <a:pt x="234" y="17"/>
                  </a:cubicBezTo>
                  <a:cubicBezTo>
                    <a:pt x="235" y="17"/>
                    <a:pt x="236" y="18"/>
                    <a:pt x="236" y="20"/>
                  </a:cubicBezTo>
                  <a:cubicBezTo>
                    <a:pt x="236" y="155"/>
                    <a:pt x="236" y="155"/>
                    <a:pt x="236" y="155"/>
                  </a:cubicBezTo>
                  <a:cubicBezTo>
                    <a:pt x="236" y="156"/>
                    <a:pt x="235" y="157"/>
                    <a:pt x="234" y="157"/>
                  </a:cubicBezTo>
                  <a:cubicBezTo>
                    <a:pt x="19" y="157"/>
                    <a:pt x="19" y="157"/>
                    <a:pt x="19" y="157"/>
                  </a:cubicBezTo>
                  <a:cubicBezTo>
                    <a:pt x="18" y="157"/>
                    <a:pt x="17" y="156"/>
                    <a:pt x="17" y="155"/>
                  </a:cubicBezTo>
                  <a:lnTo>
                    <a:pt x="17" y="20"/>
                  </a:lnTo>
                  <a:close/>
                  <a:moveTo>
                    <a:pt x="17" y="20"/>
                  </a:moveTo>
                  <a:cubicBezTo>
                    <a:pt x="17" y="20"/>
                    <a:pt x="17" y="20"/>
                    <a:pt x="17" y="2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32">
              <a:extLst>
                <a:ext uri="{FF2B5EF4-FFF2-40B4-BE49-F238E27FC236}">
                  <a16:creationId xmlns:a16="http://schemas.microsoft.com/office/drawing/2014/main" id="{E9FF168D-BBBD-4D34-BDF9-E5F66999398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035676" y="1049338"/>
              <a:ext cx="962025" cy="98425"/>
            </a:xfrm>
            <a:custGeom>
              <a:avLst/>
              <a:gdLst>
                <a:gd name="T0" fmla="*/ 242 w 255"/>
                <a:gd name="T1" fmla="*/ 0 h 26"/>
                <a:gd name="T2" fmla="*/ 13 w 255"/>
                <a:gd name="T3" fmla="*/ 0 h 26"/>
                <a:gd name="T4" fmla="*/ 0 w 255"/>
                <a:gd name="T5" fmla="*/ 13 h 26"/>
                <a:gd name="T6" fmla="*/ 13 w 255"/>
                <a:gd name="T7" fmla="*/ 26 h 26"/>
                <a:gd name="T8" fmla="*/ 242 w 255"/>
                <a:gd name="T9" fmla="*/ 26 h 26"/>
                <a:gd name="T10" fmla="*/ 255 w 255"/>
                <a:gd name="T11" fmla="*/ 13 h 26"/>
                <a:gd name="T12" fmla="*/ 242 w 255"/>
                <a:gd name="T13" fmla="*/ 0 h 26"/>
                <a:gd name="T14" fmla="*/ 242 w 255"/>
                <a:gd name="T15" fmla="*/ 0 h 26"/>
                <a:gd name="T16" fmla="*/ 242 w 255"/>
                <a:gd name="T1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55" h="26">
                  <a:moveTo>
                    <a:pt x="242" y="0"/>
                  </a:moveTo>
                  <a:cubicBezTo>
                    <a:pt x="13" y="0"/>
                    <a:pt x="13" y="0"/>
                    <a:pt x="13" y="0"/>
                  </a:cubicBezTo>
                  <a:cubicBezTo>
                    <a:pt x="6" y="0"/>
                    <a:pt x="0" y="6"/>
                    <a:pt x="0" y="13"/>
                  </a:cubicBezTo>
                  <a:cubicBezTo>
                    <a:pt x="0" y="20"/>
                    <a:pt x="6" y="26"/>
                    <a:pt x="13" y="26"/>
                  </a:cubicBezTo>
                  <a:cubicBezTo>
                    <a:pt x="242" y="26"/>
                    <a:pt x="242" y="26"/>
                    <a:pt x="242" y="26"/>
                  </a:cubicBezTo>
                  <a:cubicBezTo>
                    <a:pt x="249" y="26"/>
                    <a:pt x="255" y="20"/>
                    <a:pt x="255" y="13"/>
                  </a:cubicBezTo>
                  <a:cubicBezTo>
                    <a:pt x="255" y="6"/>
                    <a:pt x="249" y="0"/>
                    <a:pt x="242" y="0"/>
                  </a:cubicBezTo>
                  <a:close/>
                  <a:moveTo>
                    <a:pt x="242" y="0"/>
                  </a:moveTo>
                  <a:cubicBezTo>
                    <a:pt x="242" y="0"/>
                    <a:pt x="242" y="0"/>
                    <a:pt x="24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33">
              <a:extLst>
                <a:ext uri="{FF2B5EF4-FFF2-40B4-BE49-F238E27FC236}">
                  <a16:creationId xmlns:a16="http://schemas.microsoft.com/office/drawing/2014/main" id="{61B098E5-7D1E-400C-A7D6-A2830283DE3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303963" y="487363"/>
              <a:ext cx="422275" cy="422275"/>
            </a:xfrm>
            <a:custGeom>
              <a:avLst/>
              <a:gdLst>
                <a:gd name="T0" fmla="*/ 56 w 112"/>
                <a:gd name="T1" fmla="*/ 112 h 112"/>
                <a:gd name="T2" fmla="*/ 112 w 112"/>
                <a:gd name="T3" fmla="*/ 56 h 112"/>
                <a:gd name="T4" fmla="*/ 56 w 112"/>
                <a:gd name="T5" fmla="*/ 0 h 112"/>
                <a:gd name="T6" fmla="*/ 0 w 112"/>
                <a:gd name="T7" fmla="*/ 56 h 112"/>
                <a:gd name="T8" fmla="*/ 56 w 112"/>
                <a:gd name="T9" fmla="*/ 112 h 112"/>
                <a:gd name="T10" fmla="*/ 52 w 112"/>
                <a:gd name="T11" fmla="*/ 28 h 112"/>
                <a:gd name="T12" fmla="*/ 52 w 112"/>
                <a:gd name="T13" fmla="*/ 23 h 112"/>
                <a:gd name="T14" fmla="*/ 56 w 112"/>
                <a:gd name="T15" fmla="*/ 19 h 112"/>
                <a:gd name="T16" fmla="*/ 61 w 112"/>
                <a:gd name="T17" fmla="*/ 23 h 112"/>
                <a:gd name="T18" fmla="*/ 61 w 112"/>
                <a:gd name="T19" fmla="*/ 27 h 112"/>
                <a:gd name="T20" fmla="*/ 69 w 112"/>
                <a:gd name="T21" fmla="*/ 28 h 112"/>
                <a:gd name="T22" fmla="*/ 73 w 112"/>
                <a:gd name="T23" fmla="*/ 35 h 112"/>
                <a:gd name="T24" fmla="*/ 73 w 112"/>
                <a:gd name="T25" fmla="*/ 35 h 112"/>
                <a:gd name="T26" fmla="*/ 70 w 112"/>
                <a:gd name="T27" fmla="*/ 38 h 112"/>
                <a:gd name="T28" fmla="*/ 66 w 112"/>
                <a:gd name="T29" fmla="*/ 38 h 112"/>
                <a:gd name="T30" fmla="*/ 58 w 112"/>
                <a:gd name="T31" fmla="*/ 37 h 112"/>
                <a:gd name="T32" fmla="*/ 50 w 112"/>
                <a:gd name="T33" fmla="*/ 42 h 112"/>
                <a:gd name="T34" fmla="*/ 61 w 112"/>
                <a:gd name="T35" fmla="*/ 50 h 112"/>
                <a:gd name="T36" fmla="*/ 76 w 112"/>
                <a:gd name="T37" fmla="*/ 67 h 112"/>
                <a:gd name="T38" fmla="*/ 60 w 112"/>
                <a:gd name="T39" fmla="*/ 84 h 112"/>
                <a:gd name="T40" fmla="*/ 60 w 112"/>
                <a:gd name="T41" fmla="*/ 89 h 112"/>
                <a:gd name="T42" fmla="*/ 56 w 112"/>
                <a:gd name="T43" fmla="*/ 94 h 112"/>
                <a:gd name="T44" fmla="*/ 51 w 112"/>
                <a:gd name="T45" fmla="*/ 89 h 112"/>
                <a:gd name="T46" fmla="*/ 51 w 112"/>
                <a:gd name="T47" fmla="*/ 85 h 112"/>
                <a:gd name="T48" fmla="*/ 40 w 112"/>
                <a:gd name="T49" fmla="*/ 83 h 112"/>
                <a:gd name="T50" fmla="*/ 37 w 112"/>
                <a:gd name="T51" fmla="*/ 77 h 112"/>
                <a:gd name="T52" fmla="*/ 37 w 112"/>
                <a:gd name="T53" fmla="*/ 76 h 112"/>
                <a:gd name="T54" fmla="*/ 39 w 112"/>
                <a:gd name="T55" fmla="*/ 73 h 112"/>
                <a:gd name="T56" fmla="*/ 43 w 112"/>
                <a:gd name="T57" fmla="*/ 72 h 112"/>
                <a:gd name="T58" fmla="*/ 54 w 112"/>
                <a:gd name="T59" fmla="*/ 74 h 112"/>
                <a:gd name="T60" fmla="*/ 62 w 112"/>
                <a:gd name="T61" fmla="*/ 69 h 112"/>
                <a:gd name="T62" fmla="*/ 53 w 112"/>
                <a:gd name="T63" fmla="*/ 61 h 112"/>
                <a:gd name="T64" fmla="*/ 36 w 112"/>
                <a:gd name="T65" fmla="*/ 44 h 112"/>
                <a:gd name="T66" fmla="*/ 52 w 112"/>
                <a:gd name="T67" fmla="*/ 28 h 112"/>
                <a:gd name="T68" fmla="*/ 52 w 112"/>
                <a:gd name="T69" fmla="*/ 28 h 112"/>
                <a:gd name="T70" fmla="*/ 52 w 112"/>
                <a:gd name="T71" fmla="*/ 2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2" h="112">
                  <a:moveTo>
                    <a:pt x="56" y="112"/>
                  </a:moveTo>
                  <a:cubicBezTo>
                    <a:pt x="87" y="112"/>
                    <a:pt x="112" y="87"/>
                    <a:pt x="112" y="56"/>
                  </a:cubicBezTo>
                  <a:cubicBezTo>
                    <a:pt x="112" y="25"/>
                    <a:pt x="87" y="0"/>
                    <a:pt x="56" y="0"/>
                  </a:cubicBezTo>
                  <a:cubicBezTo>
                    <a:pt x="25" y="0"/>
                    <a:pt x="0" y="25"/>
                    <a:pt x="0" y="56"/>
                  </a:cubicBezTo>
                  <a:cubicBezTo>
                    <a:pt x="0" y="87"/>
                    <a:pt x="25" y="112"/>
                    <a:pt x="56" y="112"/>
                  </a:cubicBezTo>
                  <a:close/>
                  <a:moveTo>
                    <a:pt x="52" y="28"/>
                  </a:moveTo>
                  <a:cubicBezTo>
                    <a:pt x="52" y="23"/>
                    <a:pt x="52" y="23"/>
                    <a:pt x="52" y="23"/>
                  </a:cubicBezTo>
                  <a:cubicBezTo>
                    <a:pt x="52" y="21"/>
                    <a:pt x="54" y="19"/>
                    <a:pt x="56" y="19"/>
                  </a:cubicBezTo>
                  <a:cubicBezTo>
                    <a:pt x="59" y="19"/>
                    <a:pt x="61" y="21"/>
                    <a:pt x="61" y="23"/>
                  </a:cubicBezTo>
                  <a:cubicBezTo>
                    <a:pt x="61" y="27"/>
                    <a:pt x="61" y="27"/>
                    <a:pt x="61" y="27"/>
                  </a:cubicBezTo>
                  <a:cubicBezTo>
                    <a:pt x="64" y="27"/>
                    <a:pt x="67" y="28"/>
                    <a:pt x="69" y="28"/>
                  </a:cubicBezTo>
                  <a:cubicBezTo>
                    <a:pt x="72" y="29"/>
                    <a:pt x="73" y="32"/>
                    <a:pt x="73" y="35"/>
                  </a:cubicBezTo>
                  <a:cubicBezTo>
                    <a:pt x="73" y="35"/>
                    <a:pt x="73" y="35"/>
                    <a:pt x="73" y="35"/>
                  </a:cubicBezTo>
                  <a:cubicBezTo>
                    <a:pt x="72" y="36"/>
                    <a:pt x="71" y="37"/>
                    <a:pt x="70" y="38"/>
                  </a:cubicBezTo>
                  <a:cubicBezTo>
                    <a:pt x="69" y="39"/>
                    <a:pt x="68" y="39"/>
                    <a:pt x="66" y="38"/>
                  </a:cubicBezTo>
                  <a:cubicBezTo>
                    <a:pt x="64" y="38"/>
                    <a:pt x="61" y="37"/>
                    <a:pt x="58" y="37"/>
                  </a:cubicBezTo>
                  <a:cubicBezTo>
                    <a:pt x="52" y="37"/>
                    <a:pt x="50" y="40"/>
                    <a:pt x="50" y="42"/>
                  </a:cubicBezTo>
                  <a:cubicBezTo>
                    <a:pt x="50" y="45"/>
                    <a:pt x="53" y="47"/>
                    <a:pt x="61" y="50"/>
                  </a:cubicBezTo>
                  <a:cubicBezTo>
                    <a:pt x="72" y="54"/>
                    <a:pt x="76" y="59"/>
                    <a:pt x="76" y="67"/>
                  </a:cubicBezTo>
                  <a:cubicBezTo>
                    <a:pt x="76" y="75"/>
                    <a:pt x="71" y="82"/>
                    <a:pt x="60" y="84"/>
                  </a:cubicBezTo>
                  <a:cubicBezTo>
                    <a:pt x="60" y="89"/>
                    <a:pt x="60" y="89"/>
                    <a:pt x="60" y="89"/>
                  </a:cubicBezTo>
                  <a:cubicBezTo>
                    <a:pt x="60" y="92"/>
                    <a:pt x="58" y="94"/>
                    <a:pt x="56" y="94"/>
                  </a:cubicBezTo>
                  <a:cubicBezTo>
                    <a:pt x="53" y="94"/>
                    <a:pt x="51" y="92"/>
                    <a:pt x="51" y="89"/>
                  </a:cubicBezTo>
                  <a:cubicBezTo>
                    <a:pt x="51" y="85"/>
                    <a:pt x="51" y="85"/>
                    <a:pt x="51" y="85"/>
                  </a:cubicBezTo>
                  <a:cubicBezTo>
                    <a:pt x="47" y="85"/>
                    <a:pt x="44" y="84"/>
                    <a:pt x="40" y="83"/>
                  </a:cubicBezTo>
                  <a:cubicBezTo>
                    <a:pt x="38" y="82"/>
                    <a:pt x="36" y="79"/>
                    <a:pt x="37" y="77"/>
                  </a:cubicBezTo>
                  <a:cubicBezTo>
                    <a:pt x="37" y="76"/>
                    <a:pt x="37" y="76"/>
                    <a:pt x="37" y="76"/>
                  </a:cubicBezTo>
                  <a:cubicBezTo>
                    <a:pt x="37" y="74"/>
                    <a:pt x="38" y="73"/>
                    <a:pt x="39" y="73"/>
                  </a:cubicBezTo>
                  <a:cubicBezTo>
                    <a:pt x="41" y="72"/>
                    <a:pt x="42" y="72"/>
                    <a:pt x="43" y="72"/>
                  </a:cubicBezTo>
                  <a:cubicBezTo>
                    <a:pt x="46" y="73"/>
                    <a:pt x="50" y="74"/>
                    <a:pt x="54" y="74"/>
                  </a:cubicBezTo>
                  <a:cubicBezTo>
                    <a:pt x="59" y="74"/>
                    <a:pt x="62" y="72"/>
                    <a:pt x="62" y="69"/>
                  </a:cubicBezTo>
                  <a:cubicBezTo>
                    <a:pt x="62" y="65"/>
                    <a:pt x="59" y="63"/>
                    <a:pt x="53" y="61"/>
                  </a:cubicBezTo>
                  <a:cubicBezTo>
                    <a:pt x="43" y="57"/>
                    <a:pt x="36" y="53"/>
                    <a:pt x="36" y="44"/>
                  </a:cubicBezTo>
                  <a:cubicBezTo>
                    <a:pt x="36" y="36"/>
                    <a:pt x="42" y="30"/>
                    <a:pt x="52" y="28"/>
                  </a:cubicBezTo>
                  <a:close/>
                  <a:moveTo>
                    <a:pt x="52" y="28"/>
                  </a:moveTo>
                  <a:cubicBezTo>
                    <a:pt x="52" y="28"/>
                    <a:pt x="52" y="28"/>
                    <a:pt x="52" y="2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" name="Oval 13">
            <a:extLst>
              <a:ext uri="{FF2B5EF4-FFF2-40B4-BE49-F238E27FC236}">
                <a16:creationId xmlns:a16="http://schemas.microsoft.com/office/drawing/2014/main" id="{E2D86203-3725-4067-B025-C3F8B369D5B8}"/>
              </a:ext>
            </a:extLst>
          </p:cNvPr>
          <p:cNvSpPr/>
          <p:nvPr/>
        </p:nvSpPr>
        <p:spPr>
          <a:xfrm>
            <a:off x="7453313" y="3077143"/>
            <a:ext cx="513010" cy="51301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6292A0D0-CFA2-4ED1-8E0C-B34AE79A75BD}"/>
              </a:ext>
            </a:extLst>
          </p:cNvPr>
          <p:cNvSpPr/>
          <p:nvPr/>
        </p:nvSpPr>
        <p:spPr>
          <a:xfrm>
            <a:off x="8177791" y="4695097"/>
            <a:ext cx="513010" cy="513010"/>
          </a:xfrm>
          <a:prstGeom prst="ellipse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BCC0A95F-A72E-4DEC-BA58-B4BDC2155EB6}"/>
              </a:ext>
            </a:extLst>
          </p:cNvPr>
          <p:cNvSpPr/>
          <p:nvPr/>
        </p:nvSpPr>
        <p:spPr>
          <a:xfrm>
            <a:off x="3501199" y="4695097"/>
            <a:ext cx="513010" cy="513010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CAAD73CA-798A-4384-A345-86C02329423F}"/>
              </a:ext>
            </a:extLst>
          </p:cNvPr>
          <p:cNvSpPr/>
          <p:nvPr/>
        </p:nvSpPr>
        <p:spPr>
          <a:xfrm>
            <a:off x="4202642" y="3077143"/>
            <a:ext cx="513010" cy="513010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B67DF2A6-26F4-4C71-8EB5-F6260E7A7701}"/>
              </a:ext>
            </a:extLst>
          </p:cNvPr>
          <p:cNvSpPr/>
          <p:nvPr/>
        </p:nvSpPr>
        <p:spPr>
          <a:xfrm>
            <a:off x="5839495" y="2520188"/>
            <a:ext cx="513010" cy="513010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F7111222-4F72-4136-86A3-BF25F38824AA}"/>
              </a:ext>
            </a:extLst>
          </p:cNvPr>
          <p:cNvSpPr txBox="1"/>
          <p:nvPr/>
        </p:nvSpPr>
        <p:spPr>
          <a:xfrm>
            <a:off x="3456308" y="4805061"/>
            <a:ext cx="602791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01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57B5367D-70FA-429A-95DE-AC13C1A98F53}"/>
              </a:ext>
            </a:extLst>
          </p:cNvPr>
          <p:cNvSpPr txBox="1"/>
          <p:nvPr/>
        </p:nvSpPr>
        <p:spPr>
          <a:xfrm>
            <a:off x="4157751" y="3168951"/>
            <a:ext cx="602791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02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44C60DE6-BE5D-448B-A7A9-6AFB2212D0F1}"/>
              </a:ext>
            </a:extLst>
          </p:cNvPr>
          <p:cNvSpPr txBox="1"/>
          <p:nvPr/>
        </p:nvSpPr>
        <p:spPr>
          <a:xfrm>
            <a:off x="5793637" y="2615588"/>
            <a:ext cx="602791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03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0A375FB8-8C98-46AF-8C22-E36FD493F713}"/>
              </a:ext>
            </a:extLst>
          </p:cNvPr>
          <p:cNvSpPr txBox="1"/>
          <p:nvPr/>
        </p:nvSpPr>
        <p:spPr>
          <a:xfrm>
            <a:off x="7408422" y="3180316"/>
            <a:ext cx="602791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04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4EB8DC94-3994-495A-B1FE-4B3BD23B7345}"/>
              </a:ext>
            </a:extLst>
          </p:cNvPr>
          <p:cNvSpPr txBox="1"/>
          <p:nvPr/>
        </p:nvSpPr>
        <p:spPr>
          <a:xfrm>
            <a:off x="8132901" y="4798817"/>
            <a:ext cx="602791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Montserrat Light" panose="00000400000000000000" pitchFamily="50" charset="0"/>
              </a:rPr>
              <a:t>05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B005C9DE-012C-4EA1-99A5-A1EB7CC6C702}"/>
              </a:ext>
            </a:extLst>
          </p:cNvPr>
          <p:cNvSpPr txBox="1"/>
          <p:nvPr/>
        </p:nvSpPr>
        <p:spPr>
          <a:xfrm>
            <a:off x="3962443" y="1746928"/>
            <a:ext cx="4267113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97834155-61D3-484A-9E60-F9D65A1C0B68}"/>
              </a:ext>
            </a:extLst>
          </p:cNvPr>
          <p:cNvSpPr txBox="1"/>
          <p:nvPr/>
        </p:nvSpPr>
        <p:spPr>
          <a:xfrm>
            <a:off x="8011213" y="3021542"/>
            <a:ext cx="1933352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5318A3A5-3894-416A-87CF-A669EBB798E3}"/>
              </a:ext>
            </a:extLst>
          </p:cNvPr>
          <p:cNvSpPr txBox="1"/>
          <p:nvPr/>
        </p:nvSpPr>
        <p:spPr>
          <a:xfrm>
            <a:off x="2053906" y="3021542"/>
            <a:ext cx="1933352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2175948C-102C-4DE0-9AE6-A4C0EA8CEC53}"/>
              </a:ext>
            </a:extLst>
          </p:cNvPr>
          <p:cNvSpPr txBox="1"/>
          <p:nvPr/>
        </p:nvSpPr>
        <p:spPr>
          <a:xfrm>
            <a:off x="1425528" y="4662933"/>
            <a:ext cx="1933352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307B6F1B-6BB4-4E3F-90AF-7FA56B31ED1F}"/>
              </a:ext>
            </a:extLst>
          </p:cNvPr>
          <p:cNvSpPr txBox="1"/>
          <p:nvPr/>
        </p:nvSpPr>
        <p:spPr>
          <a:xfrm>
            <a:off x="8833120" y="4662933"/>
            <a:ext cx="1933352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Ipsum has been</a:t>
            </a:r>
          </a:p>
        </p:txBody>
      </p:sp>
    </p:spTree>
    <p:extLst>
      <p:ext uri="{BB962C8B-B14F-4D97-AF65-F5344CB8AC3E}">
        <p14:creationId xmlns:p14="http://schemas.microsoft.com/office/powerpoint/2010/main" val="29195396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ED38D81-3233-4EBC-B1F3-A1A46DC6F5E4}"/>
              </a:ext>
            </a:extLst>
          </p:cNvPr>
          <p:cNvSpPr txBox="1"/>
          <p:nvPr/>
        </p:nvSpPr>
        <p:spPr>
          <a:xfrm>
            <a:off x="5751872" y="1046372"/>
            <a:ext cx="531114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2302ED17-77B9-4C83-9C9B-098920A63287}"/>
              </a:ext>
            </a:extLst>
          </p:cNvPr>
          <p:cNvGrpSpPr/>
          <p:nvPr/>
        </p:nvGrpSpPr>
        <p:grpSpPr>
          <a:xfrm>
            <a:off x="1966757" y="1721758"/>
            <a:ext cx="2466641" cy="3666100"/>
            <a:chOff x="2310885" y="2113643"/>
            <a:chExt cx="2466641" cy="3666100"/>
          </a:xfrm>
        </p:grpSpPr>
        <p:sp>
          <p:nvSpPr>
            <p:cNvPr id="121" name="Rectangle 120">
              <a:extLst>
                <a:ext uri="{FF2B5EF4-FFF2-40B4-BE49-F238E27FC236}">
                  <a16:creationId xmlns:a16="http://schemas.microsoft.com/office/drawing/2014/main" id="{618EEF1C-601A-47F0-AF0F-02F4AB363890}"/>
                </a:ext>
              </a:extLst>
            </p:cNvPr>
            <p:cNvSpPr/>
            <p:nvPr/>
          </p:nvSpPr>
          <p:spPr>
            <a:xfrm rot="4165812">
              <a:off x="2310886" y="3313103"/>
              <a:ext cx="2466640" cy="246664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  <a:effectLst>
              <a:outerShdw blurRad="127000" dist="381000" dir="7800000" sx="91000" sy="91000" algn="r" rotWithShape="0">
                <a:prstClr val="black">
                  <a:alpha val="2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0" name="Rectangle 119">
              <a:extLst>
                <a:ext uri="{FF2B5EF4-FFF2-40B4-BE49-F238E27FC236}">
                  <a16:creationId xmlns:a16="http://schemas.microsoft.com/office/drawing/2014/main" id="{7CEC2C6F-7B2F-4A24-A39D-86FE054EF8A3}"/>
                </a:ext>
              </a:extLst>
            </p:cNvPr>
            <p:cNvSpPr/>
            <p:nvPr/>
          </p:nvSpPr>
          <p:spPr>
            <a:xfrm rot="4165812">
              <a:off x="2310886" y="2913283"/>
              <a:ext cx="2466640" cy="246664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  <a:effectLst>
              <a:outerShdw blurRad="127000" dist="381000" dir="7800000" sx="91000" sy="91000" algn="r" rotWithShape="0">
                <a:schemeClr val="tx1">
                  <a:alpha val="25000"/>
                </a:scheme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9" name="Rectangle 118">
              <a:extLst>
                <a:ext uri="{FF2B5EF4-FFF2-40B4-BE49-F238E27FC236}">
                  <a16:creationId xmlns:a16="http://schemas.microsoft.com/office/drawing/2014/main" id="{878789AD-CE32-4B71-A277-73299A9EDB56}"/>
                </a:ext>
              </a:extLst>
            </p:cNvPr>
            <p:cNvSpPr/>
            <p:nvPr/>
          </p:nvSpPr>
          <p:spPr>
            <a:xfrm rot="4165812">
              <a:off x="2310886" y="2513463"/>
              <a:ext cx="2466640" cy="246664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>
              <a:outerShdw blurRad="127000" dist="381000" dir="7800000" sx="91000" sy="91000" algn="r" rotWithShape="0">
                <a:prstClr val="black">
                  <a:alpha val="2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BA005501-788A-414D-9542-392F63BAB5A9}"/>
                </a:ext>
              </a:extLst>
            </p:cNvPr>
            <p:cNvSpPr/>
            <p:nvPr/>
          </p:nvSpPr>
          <p:spPr>
            <a:xfrm rot="4165812">
              <a:off x="2310885" y="2113643"/>
              <a:ext cx="2466640" cy="2466640"/>
            </a:xfrm>
            <a:prstGeom prst="rect">
              <a:avLst/>
            </a:prstGeom>
            <a:ln>
              <a:noFill/>
            </a:ln>
            <a:effectLst>
              <a:outerShdw blurRad="127000" dist="381000" dir="7800000" sx="91000" sy="91000" algn="r" rotWithShape="0">
                <a:prstClr val="black">
                  <a:alpha val="25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Freeform 18">
              <a:extLst>
                <a:ext uri="{FF2B5EF4-FFF2-40B4-BE49-F238E27FC236}">
                  <a16:creationId xmlns:a16="http://schemas.microsoft.com/office/drawing/2014/main" id="{83E6DE13-AB0E-4313-ADAA-CBEF8EC45691}"/>
                </a:ext>
              </a:extLst>
            </p:cNvPr>
            <p:cNvSpPr>
              <a:spLocks noEditPoints="1"/>
            </p:cNvSpPr>
            <p:nvPr/>
          </p:nvSpPr>
          <p:spPr bwMode="auto">
            <a:xfrm rot="20363751">
              <a:off x="3096652" y="2826087"/>
              <a:ext cx="1040034" cy="1041753"/>
            </a:xfrm>
            <a:custGeom>
              <a:avLst/>
              <a:gdLst>
                <a:gd name="T0" fmla="*/ 255 w 255"/>
                <a:gd name="T1" fmla="*/ 247 h 255"/>
                <a:gd name="T2" fmla="*/ 247 w 255"/>
                <a:gd name="T3" fmla="*/ 255 h 255"/>
                <a:gd name="T4" fmla="*/ 8 w 255"/>
                <a:gd name="T5" fmla="*/ 255 h 255"/>
                <a:gd name="T6" fmla="*/ 0 w 255"/>
                <a:gd name="T7" fmla="*/ 247 h 255"/>
                <a:gd name="T8" fmla="*/ 0 w 255"/>
                <a:gd name="T9" fmla="*/ 8 h 255"/>
                <a:gd name="T10" fmla="*/ 8 w 255"/>
                <a:gd name="T11" fmla="*/ 0 h 255"/>
                <a:gd name="T12" fmla="*/ 16 w 255"/>
                <a:gd name="T13" fmla="*/ 8 h 255"/>
                <a:gd name="T14" fmla="*/ 16 w 255"/>
                <a:gd name="T15" fmla="*/ 48 h 255"/>
                <a:gd name="T16" fmla="*/ 24 w 255"/>
                <a:gd name="T17" fmla="*/ 48 h 255"/>
                <a:gd name="T18" fmla="*/ 32 w 255"/>
                <a:gd name="T19" fmla="*/ 56 h 255"/>
                <a:gd name="T20" fmla="*/ 24 w 255"/>
                <a:gd name="T21" fmla="*/ 64 h 255"/>
                <a:gd name="T22" fmla="*/ 16 w 255"/>
                <a:gd name="T23" fmla="*/ 64 h 255"/>
                <a:gd name="T24" fmla="*/ 16 w 255"/>
                <a:gd name="T25" fmla="*/ 95 h 255"/>
                <a:gd name="T26" fmla="*/ 24 w 255"/>
                <a:gd name="T27" fmla="*/ 95 h 255"/>
                <a:gd name="T28" fmla="*/ 32 w 255"/>
                <a:gd name="T29" fmla="*/ 103 h 255"/>
                <a:gd name="T30" fmla="*/ 24 w 255"/>
                <a:gd name="T31" fmla="*/ 111 h 255"/>
                <a:gd name="T32" fmla="*/ 16 w 255"/>
                <a:gd name="T33" fmla="*/ 111 h 255"/>
                <a:gd name="T34" fmla="*/ 16 w 255"/>
                <a:gd name="T35" fmla="*/ 143 h 255"/>
                <a:gd name="T36" fmla="*/ 24 w 255"/>
                <a:gd name="T37" fmla="*/ 143 h 255"/>
                <a:gd name="T38" fmla="*/ 32 w 255"/>
                <a:gd name="T39" fmla="*/ 151 h 255"/>
                <a:gd name="T40" fmla="*/ 24 w 255"/>
                <a:gd name="T41" fmla="*/ 159 h 255"/>
                <a:gd name="T42" fmla="*/ 16 w 255"/>
                <a:gd name="T43" fmla="*/ 159 h 255"/>
                <a:gd name="T44" fmla="*/ 16 w 255"/>
                <a:gd name="T45" fmla="*/ 191 h 255"/>
                <a:gd name="T46" fmla="*/ 24 w 255"/>
                <a:gd name="T47" fmla="*/ 191 h 255"/>
                <a:gd name="T48" fmla="*/ 32 w 255"/>
                <a:gd name="T49" fmla="*/ 199 h 255"/>
                <a:gd name="T50" fmla="*/ 24 w 255"/>
                <a:gd name="T51" fmla="*/ 207 h 255"/>
                <a:gd name="T52" fmla="*/ 16 w 255"/>
                <a:gd name="T53" fmla="*/ 207 h 255"/>
                <a:gd name="T54" fmla="*/ 16 w 255"/>
                <a:gd name="T55" fmla="*/ 239 h 255"/>
                <a:gd name="T56" fmla="*/ 247 w 255"/>
                <a:gd name="T57" fmla="*/ 239 h 255"/>
                <a:gd name="T58" fmla="*/ 255 w 255"/>
                <a:gd name="T59" fmla="*/ 247 h 255"/>
                <a:gd name="T60" fmla="*/ 64 w 255"/>
                <a:gd name="T61" fmla="*/ 223 h 255"/>
                <a:gd name="T62" fmla="*/ 80 w 255"/>
                <a:gd name="T63" fmla="*/ 207 h 255"/>
                <a:gd name="T64" fmla="*/ 80 w 255"/>
                <a:gd name="T65" fmla="*/ 159 h 255"/>
                <a:gd name="T66" fmla="*/ 64 w 255"/>
                <a:gd name="T67" fmla="*/ 143 h 255"/>
                <a:gd name="T68" fmla="*/ 48 w 255"/>
                <a:gd name="T69" fmla="*/ 159 h 255"/>
                <a:gd name="T70" fmla="*/ 48 w 255"/>
                <a:gd name="T71" fmla="*/ 207 h 255"/>
                <a:gd name="T72" fmla="*/ 64 w 255"/>
                <a:gd name="T73" fmla="*/ 223 h 255"/>
                <a:gd name="T74" fmla="*/ 111 w 255"/>
                <a:gd name="T75" fmla="*/ 223 h 255"/>
                <a:gd name="T76" fmla="*/ 127 w 255"/>
                <a:gd name="T77" fmla="*/ 207 h 255"/>
                <a:gd name="T78" fmla="*/ 127 w 255"/>
                <a:gd name="T79" fmla="*/ 111 h 255"/>
                <a:gd name="T80" fmla="*/ 111 w 255"/>
                <a:gd name="T81" fmla="*/ 95 h 255"/>
                <a:gd name="T82" fmla="*/ 95 w 255"/>
                <a:gd name="T83" fmla="*/ 111 h 255"/>
                <a:gd name="T84" fmla="*/ 95 w 255"/>
                <a:gd name="T85" fmla="*/ 207 h 255"/>
                <a:gd name="T86" fmla="*/ 111 w 255"/>
                <a:gd name="T87" fmla="*/ 223 h 255"/>
                <a:gd name="T88" fmla="*/ 159 w 255"/>
                <a:gd name="T89" fmla="*/ 223 h 255"/>
                <a:gd name="T90" fmla="*/ 175 w 255"/>
                <a:gd name="T91" fmla="*/ 207 h 255"/>
                <a:gd name="T92" fmla="*/ 175 w 255"/>
                <a:gd name="T93" fmla="*/ 79 h 255"/>
                <a:gd name="T94" fmla="*/ 159 w 255"/>
                <a:gd name="T95" fmla="*/ 64 h 255"/>
                <a:gd name="T96" fmla="*/ 143 w 255"/>
                <a:gd name="T97" fmla="*/ 79 h 255"/>
                <a:gd name="T98" fmla="*/ 143 w 255"/>
                <a:gd name="T99" fmla="*/ 207 h 255"/>
                <a:gd name="T100" fmla="*/ 159 w 255"/>
                <a:gd name="T101" fmla="*/ 223 h 255"/>
                <a:gd name="T102" fmla="*/ 207 w 255"/>
                <a:gd name="T103" fmla="*/ 223 h 255"/>
                <a:gd name="T104" fmla="*/ 223 w 255"/>
                <a:gd name="T105" fmla="*/ 207 h 255"/>
                <a:gd name="T106" fmla="*/ 223 w 255"/>
                <a:gd name="T107" fmla="*/ 48 h 255"/>
                <a:gd name="T108" fmla="*/ 207 w 255"/>
                <a:gd name="T109" fmla="*/ 32 h 255"/>
                <a:gd name="T110" fmla="*/ 191 w 255"/>
                <a:gd name="T111" fmla="*/ 48 h 255"/>
                <a:gd name="T112" fmla="*/ 191 w 255"/>
                <a:gd name="T113" fmla="*/ 207 h 255"/>
                <a:gd name="T114" fmla="*/ 207 w 255"/>
                <a:gd name="T115" fmla="*/ 223 h 255"/>
                <a:gd name="T116" fmla="*/ 207 w 255"/>
                <a:gd name="T117" fmla="*/ 223 h 255"/>
                <a:gd name="T118" fmla="*/ 207 w 255"/>
                <a:gd name="T119" fmla="*/ 223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55" h="255">
                  <a:moveTo>
                    <a:pt x="255" y="247"/>
                  </a:moveTo>
                  <a:cubicBezTo>
                    <a:pt x="255" y="251"/>
                    <a:pt x="251" y="255"/>
                    <a:pt x="247" y="255"/>
                  </a:cubicBezTo>
                  <a:cubicBezTo>
                    <a:pt x="8" y="255"/>
                    <a:pt x="8" y="255"/>
                    <a:pt x="8" y="255"/>
                  </a:cubicBezTo>
                  <a:cubicBezTo>
                    <a:pt x="4" y="255"/>
                    <a:pt x="0" y="251"/>
                    <a:pt x="0" y="247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3"/>
                    <a:pt x="4" y="0"/>
                    <a:pt x="8" y="0"/>
                  </a:cubicBezTo>
                  <a:cubicBezTo>
                    <a:pt x="12" y="0"/>
                    <a:pt x="16" y="3"/>
                    <a:pt x="16" y="8"/>
                  </a:cubicBezTo>
                  <a:cubicBezTo>
                    <a:pt x="16" y="48"/>
                    <a:pt x="16" y="48"/>
                    <a:pt x="16" y="48"/>
                  </a:cubicBezTo>
                  <a:cubicBezTo>
                    <a:pt x="24" y="48"/>
                    <a:pt x="24" y="48"/>
                    <a:pt x="24" y="48"/>
                  </a:cubicBezTo>
                  <a:cubicBezTo>
                    <a:pt x="28" y="48"/>
                    <a:pt x="32" y="51"/>
                    <a:pt x="32" y="56"/>
                  </a:cubicBezTo>
                  <a:cubicBezTo>
                    <a:pt x="32" y="60"/>
                    <a:pt x="28" y="64"/>
                    <a:pt x="24" y="64"/>
                  </a:cubicBezTo>
                  <a:cubicBezTo>
                    <a:pt x="16" y="64"/>
                    <a:pt x="16" y="64"/>
                    <a:pt x="16" y="64"/>
                  </a:cubicBezTo>
                  <a:cubicBezTo>
                    <a:pt x="16" y="95"/>
                    <a:pt x="16" y="95"/>
                    <a:pt x="16" y="95"/>
                  </a:cubicBezTo>
                  <a:cubicBezTo>
                    <a:pt x="24" y="95"/>
                    <a:pt x="24" y="95"/>
                    <a:pt x="24" y="95"/>
                  </a:cubicBezTo>
                  <a:cubicBezTo>
                    <a:pt x="28" y="95"/>
                    <a:pt x="32" y="99"/>
                    <a:pt x="32" y="103"/>
                  </a:cubicBezTo>
                  <a:cubicBezTo>
                    <a:pt x="32" y="108"/>
                    <a:pt x="28" y="111"/>
                    <a:pt x="24" y="111"/>
                  </a:cubicBezTo>
                  <a:cubicBezTo>
                    <a:pt x="16" y="111"/>
                    <a:pt x="16" y="111"/>
                    <a:pt x="16" y="111"/>
                  </a:cubicBezTo>
                  <a:cubicBezTo>
                    <a:pt x="16" y="143"/>
                    <a:pt x="16" y="143"/>
                    <a:pt x="16" y="143"/>
                  </a:cubicBezTo>
                  <a:cubicBezTo>
                    <a:pt x="24" y="143"/>
                    <a:pt x="24" y="143"/>
                    <a:pt x="24" y="143"/>
                  </a:cubicBezTo>
                  <a:cubicBezTo>
                    <a:pt x="28" y="143"/>
                    <a:pt x="32" y="147"/>
                    <a:pt x="32" y="151"/>
                  </a:cubicBezTo>
                  <a:cubicBezTo>
                    <a:pt x="32" y="155"/>
                    <a:pt x="28" y="159"/>
                    <a:pt x="24" y="159"/>
                  </a:cubicBezTo>
                  <a:cubicBezTo>
                    <a:pt x="16" y="159"/>
                    <a:pt x="16" y="159"/>
                    <a:pt x="16" y="159"/>
                  </a:cubicBezTo>
                  <a:cubicBezTo>
                    <a:pt x="16" y="191"/>
                    <a:pt x="16" y="191"/>
                    <a:pt x="16" y="191"/>
                  </a:cubicBezTo>
                  <a:cubicBezTo>
                    <a:pt x="24" y="191"/>
                    <a:pt x="24" y="191"/>
                    <a:pt x="24" y="191"/>
                  </a:cubicBezTo>
                  <a:cubicBezTo>
                    <a:pt x="28" y="191"/>
                    <a:pt x="32" y="194"/>
                    <a:pt x="32" y="199"/>
                  </a:cubicBezTo>
                  <a:cubicBezTo>
                    <a:pt x="32" y="203"/>
                    <a:pt x="28" y="207"/>
                    <a:pt x="24" y="207"/>
                  </a:cubicBezTo>
                  <a:cubicBezTo>
                    <a:pt x="16" y="207"/>
                    <a:pt x="16" y="207"/>
                    <a:pt x="16" y="207"/>
                  </a:cubicBezTo>
                  <a:cubicBezTo>
                    <a:pt x="16" y="239"/>
                    <a:pt x="16" y="239"/>
                    <a:pt x="16" y="239"/>
                  </a:cubicBezTo>
                  <a:cubicBezTo>
                    <a:pt x="247" y="239"/>
                    <a:pt x="247" y="239"/>
                    <a:pt x="247" y="239"/>
                  </a:cubicBezTo>
                  <a:cubicBezTo>
                    <a:pt x="251" y="239"/>
                    <a:pt x="255" y="242"/>
                    <a:pt x="255" y="247"/>
                  </a:cubicBezTo>
                  <a:close/>
                  <a:moveTo>
                    <a:pt x="64" y="223"/>
                  </a:moveTo>
                  <a:cubicBezTo>
                    <a:pt x="72" y="223"/>
                    <a:pt x="80" y="216"/>
                    <a:pt x="80" y="207"/>
                  </a:cubicBezTo>
                  <a:cubicBezTo>
                    <a:pt x="80" y="159"/>
                    <a:pt x="80" y="159"/>
                    <a:pt x="80" y="159"/>
                  </a:cubicBezTo>
                  <a:cubicBezTo>
                    <a:pt x="80" y="150"/>
                    <a:pt x="72" y="143"/>
                    <a:pt x="64" y="143"/>
                  </a:cubicBezTo>
                  <a:cubicBezTo>
                    <a:pt x="55" y="143"/>
                    <a:pt x="48" y="150"/>
                    <a:pt x="48" y="159"/>
                  </a:cubicBezTo>
                  <a:cubicBezTo>
                    <a:pt x="48" y="207"/>
                    <a:pt x="48" y="207"/>
                    <a:pt x="48" y="207"/>
                  </a:cubicBezTo>
                  <a:cubicBezTo>
                    <a:pt x="48" y="216"/>
                    <a:pt x="55" y="223"/>
                    <a:pt x="64" y="223"/>
                  </a:cubicBezTo>
                  <a:close/>
                  <a:moveTo>
                    <a:pt x="111" y="223"/>
                  </a:moveTo>
                  <a:cubicBezTo>
                    <a:pt x="120" y="223"/>
                    <a:pt x="127" y="216"/>
                    <a:pt x="127" y="207"/>
                  </a:cubicBezTo>
                  <a:cubicBezTo>
                    <a:pt x="127" y="111"/>
                    <a:pt x="127" y="111"/>
                    <a:pt x="127" y="111"/>
                  </a:cubicBezTo>
                  <a:cubicBezTo>
                    <a:pt x="127" y="102"/>
                    <a:pt x="120" y="95"/>
                    <a:pt x="111" y="95"/>
                  </a:cubicBezTo>
                  <a:cubicBezTo>
                    <a:pt x="103" y="95"/>
                    <a:pt x="95" y="102"/>
                    <a:pt x="95" y="111"/>
                  </a:cubicBezTo>
                  <a:cubicBezTo>
                    <a:pt x="95" y="207"/>
                    <a:pt x="95" y="207"/>
                    <a:pt x="95" y="207"/>
                  </a:cubicBezTo>
                  <a:cubicBezTo>
                    <a:pt x="95" y="216"/>
                    <a:pt x="103" y="223"/>
                    <a:pt x="111" y="223"/>
                  </a:cubicBezTo>
                  <a:close/>
                  <a:moveTo>
                    <a:pt x="159" y="223"/>
                  </a:moveTo>
                  <a:cubicBezTo>
                    <a:pt x="168" y="223"/>
                    <a:pt x="175" y="216"/>
                    <a:pt x="175" y="207"/>
                  </a:cubicBezTo>
                  <a:cubicBezTo>
                    <a:pt x="175" y="79"/>
                    <a:pt x="175" y="79"/>
                    <a:pt x="175" y="79"/>
                  </a:cubicBezTo>
                  <a:cubicBezTo>
                    <a:pt x="175" y="71"/>
                    <a:pt x="168" y="64"/>
                    <a:pt x="159" y="64"/>
                  </a:cubicBezTo>
                  <a:cubicBezTo>
                    <a:pt x="150" y="64"/>
                    <a:pt x="143" y="71"/>
                    <a:pt x="143" y="79"/>
                  </a:cubicBezTo>
                  <a:cubicBezTo>
                    <a:pt x="143" y="207"/>
                    <a:pt x="143" y="207"/>
                    <a:pt x="143" y="207"/>
                  </a:cubicBezTo>
                  <a:cubicBezTo>
                    <a:pt x="143" y="216"/>
                    <a:pt x="150" y="223"/>
                    <a:pt x="159" y="223"/>
                  </a:cubicBezTo>
                  <a:close/>
                  <a:moveTo>
                    <a:pt x="207" y="223"/>
                  </a:moveTo>
                  <a:cubicBezTo>
                    <a:pt x="216" y="223"/>
                    <a:pt x="223" y="216"/>
                    <a:pt x="223" y="207"/>
                  </a:cubicBezTo>
                  <a:cubicBezTo>
                    <a:pt x="223" y="48"/>
                    <a:pt x="223" y="48"/>
                    <a:pt x="223" y="48"/>
                  </a:cubicBezTo>
                  <a:cubicBezTo>
                    <a:pt x="223" y="39"/>
                    <a:pt x="216" y="32"/>
                    <a:pt x="207" y="32"/>
                  </a:cubicBezTo>
                  <a:cubicBezTo>
                    <a:pt x="198" y="32"/>
                    <a:pt x="191" y="39"/>
                    <a:pt x="191" y="48"/>
                  </a:cubicBezTo>
                  <a:cubicBezTo>
                    <a:pt x="191" y="207"/>
                    <a:pt x="191" y="207"/>
                    <a:pt x="191" y="207"/>
                  </a:cubicBezTo>
                  <a:cubicBezTo>
                    <a:pt x="191" y="216"/>
                    <a:pt x="198" y="223"/>
                    <a:pt x="207" y="223"/>
                  </a:cubicBezTo>
                  <a:close/>
                  <a:moveTo>
                    <a:pt x="207" y="223"/>
                  </a:moveTo>
                  <a:cubicBezTo>
                    <a:pt x="207" y="223"/>
                    <a:pt x="207" y="223"/>
                    <a:pt x="207" y="223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ED8FD5A2-E19D-4BC6-9E00-B626766F3802}"/>
              </a:ext>
            </a:extLst>
          </p:cNvPr>
          <p:cNvGrpSpPr/>
          <p:nvPr/>
        </p:nvGrpSpPr>
        <p:grpSpPr>
          <a:xfrm>
            <a:off x="5751872" y="3117533"/>
            <a:ext cx="5311140" cy="833818"/>
            <a:chOff x="6096000" y="1837935"/>
            <a:chExt cx="5311140" cy="833818"/>
          </a:xfrm>
        </p:grpSpPr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F48E7899-3694-4FD7-8B5D-A641B131F06F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10" name="Group 9">
                <a:extLst>
                  <a:ext uri="{FF2B5EF4-FFF2-40B4-BE49-F238E27FC236}">
                    <a16:creationId xmlns:a16="http://schemas.microsoft.com/office/drawing/2014/main" id="{AC5F2937-A6DC-4F2C-8C2F-7D435C2793F6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175" name="Oval 174">
                  <a:extLst>
                    <a:ext uri="{FF2B5EF4-FFF2-40B4-BE49-F238E27FC236}">
                      <a16:creationId xmlns:a16="http://schemas.microsoft.com/office/drawing/2014/main" id="{D76837F9-4A8F-45B2-9F14-30A9DDB8BA2D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76" name="TextBox 175">
                  <a:extLst>
                    <a:ext uri="{FF2B5EF4-FFF2-40B4-BE49-F238E27FC236}">
                      <a16:creationId xmlns:a16="http://schemas.microsoft.com/office/drawing/2014/main" id="{DCD004F1-2FF7-4E76-A4A8-E0F1EC1AC351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01</a:t>
                  </a:r>
                </a:p>
              </p:txBody>
            </p:sp>
          </p:grpSp>
          <p:sp>
            <p:nvSpPr>
              <p:cNvPr id="177" name="TextBox 176">
                <a:extLst>
                  <a:ext uri="{FF2B5EF4-FFF2-40B4-BE49-F238E27FC236}">
                    <a16:creationId xmlns:a16="http://schemas.microsoft.com/office/drawing/2014/main" id="{68F4AEDA-B006-4980-832E-D5B146791FC1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183" name="Group 182">
              <a:extLst>
                <a:ext uri="{FF2B5EF4-FFF2-40B4-BE49-F238E27FC236}">
                  <a16:creationId xmlns:a16="http://schemas.microsoft.com/office/drawing/2014/main" id="{716A7133-A75F-4324-9BC6-551BDFF5A1C1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184" name="Group 183">
                <a:extLst>
                  <a:ext uri="{FF2B5EF4-FFF2-40B4-BE49-F238E27FC236}">
                    <a16:creationId xmlns:a16="http://schemas.microsoft.com/office/drawing/2014/main" id="{7BF7D8B5-6E25-4E75-83DB-F97FE5B89580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186" name="Oval 185">
                  <a:extLst>
                    <a:ext uri="{FF2B5EF4-FFF2-40B4-BE49-F238E27FC236}">
                      <a16:creationId xmlns:a16="http://schemas.microsoft.com/office/drawing/2014/main" id="{81323A3E-5BE4-4181-A5CF-8017F4A722D3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87" name="TextBox 186">
                  <a:extLst>
                    <a:ext uri="{FF2B5EF4-FFF2-40B4-BE49-F238E27FC236}">
                      <a16:creationId xmlns:a16="http://schemas.microsoft.com/office/drawing/2014/main" id="{5C03C0B2-67F2-4C28-9777-16F3E8503ED7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02</a:t>
                  </a:r>
                </a:p>
              </p:txBody>
            </p:sp>
          </p:grpSp>
          <p:sp>
            <p:nvSpPr>
              <p:cNvPr id="185" name="TextBox 184">
                <a:extLst>
                  <a:ext uri="{FF2B5EF4-FFF2-40B4-BE49-F238E27FC236}">
                    <a16:creationId xmlns:a16="http://schemas.microsoft.com/office/drawing/2014/main" id="{252B321E-C069-4E6A-BB04-42043D16DF09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grpSp>
        <p:nvGrpSpPr>
          <p:cNvPr id="188" name="Group 187">
            <a:extLst>
              <a:ext uri="{FF2B5EF4-FFF2-40B4-BE49-F238E27FC236}">
                <a16:creationId xmlns:a16="http://schemas.microsoft.com/office/drawing/2014/main" id="{69140750-2A76-4CF7-B898-81C113835A7B}"/>
              </a:ext>
            </a:extLst>
          </p:cNvPr>
          <p:cNvGrpSpPr/>
          <p:nvPr/>
        </p:nvGrpSpPr>
        <p:grpSpPr>
          <a:xfrm>
            <a:off x="5751872" y="4463301"/>
            <a:ext cx="5311140" cy="833818"/>
            <a:chOff x="6096000" y="1837935"/>
            <a:chExt cx="5311140" cy="833818"/>
          </a:xfrm>
        </p:grpSpPr>
        <p:grpSp>
          <p:nvGrpSpPr>
            <p:cNvPr id="189" name="Group 188">
              <a:extLst>
                <a:ext uri="{FF2B5EF4-FFF2-40B4-BE49-F238E27FC236}">
                  <a16:creationId xmlns:a16="http://schemas.microsoft.com/office/drawing/2014/main" id="{CE74C87D-EB14-4147-99BF-FF1744119561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195" name="Group 194">
                <a:extLst>
                  <a:ext uri="{FF2B5EF4-FFF2-40B4-BE49-F238E27FC236}">
                    <a16:creationId xmlns:a16="http://schemas.microsoft.com/office/drawing/2014/main" id="{D4B5E4D8-F0A7-4377-9B17-B42A29115B0C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197" name="Oval 196">
                  <a:extLst>
                    <a:ext uri="{FF2B5EF4-FFF2-40B4-BE49-F238E27FC236}">
                      <a16:creationId xmlns:a16="http://schemas.microsoft.com/office/drawing/2014/main" id="{C04694DE-9A66-4601-8DA0-30750F46B56A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98" name="TextBox 197">
                  <a:extLst>
                    <a:ext uri="{FF2B5EF4-FFF2-40B4-BE49-F238E27FC236}">
                      <a16:creationId xmlns:a16="http://schemas.microsoft.com/office/drawing/2014/main" id="{3D37A9ED-3F95-44CB-B16A-42B4CC2E9099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03</a:t>
                  </a:r>
                </a:p>
              </p:txBody>
            </p:sp>
          </p:grpSp>
          <p:sp>
            <p:nvSpPr>
              <p:cNvPr id="196" name="TextBox 195">
                <a:extLst>
                  <a:ext uri="{FF2B5EF4-FFF2-40B4-BE49-F238E27FC236}">
                    <a16:creationId xmlns:a16="http://schemas.microsoft.com/office/drawing/2014/main" id="{42F5CC78-B647-4EE1-8038-8898AAC14C7B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190" name="Group 189">
              <a:extLst>
                <a:ext uri="{FF2B5EF4-FFF2-40B4-BE49-F238E27FC236}">
                  <a16:creationId xmlns:a16="http://schemas.microsoft.com/office/drawing/2014/main" id="{E29865D6-9CFB-444D-AF3C-CEEF83F1CA9D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191" name="Group 190">
                <a:extLst>
                  <a:ext uri="{FF2B5EF4-FFF2-40B4-BE49-F238E27FC236}">
                    <a16:creationId xmlns:a16="http://schemas.microsoft.com/office/drawing/2014/main" id="{8078F89D-BFFF-4018-976E-7F8075A88D51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193" name="Oval 192">
                  <a:extLst>
                    <a:ext uri="{FF2B5EF4-FFF2-40B4-BE49-F238E27FC236}">
                      <a16:creationId xmlns:a16="http://schemas.microsoft.com/office/drawing/2014/main" id="{074A8590-705F-4818-ABE1-F8CE87E4480E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94" name="TextBox 193">
                  <a:extLst>
                    <a:ext uri="{FF2B5EF4-FFF2-40B4-BE49-F238E27FC236}">
                      <a16:creationId xmlns:a16="http://schemas.microsoft.com/office/drawing/2014/main" id="{3C95FEB6-6075-410D-B8EC-243C11DB8AEE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04</a:t>
                  </a:r>
                </a:p>
              </p:txBody>
            </p:sp>
          </p:grpSp>
          <p:sp>
            <p:nvSpPr>
              <p:cNvPr id="192" name="TextBox 191">
                <a:extLst>
                  <a:ext uri="{FF2B5EF4-FFF2-40B4-BE49-F238E27FC236}">
                    <a16:creationId xmlns:a16="http://schemas.microsoft.com/office/drawing/2014/main" id="{1C234BBD-0766-4EE4-9BCF-2BCD2613BBC1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sp>
        <p:nvSpPr>
          <p:cNvPr id="200" name="TextBox 199">
            <a:extLst>
              <a:ext uri="{FF2B5EF4-FFF2-40B4-BE49-F238E27FC236}">
                <a16:creationId xmlns:a16="http://schemas.microsoft.com/office/drawing/2014/main" id="{B5070BEA-3B7D-45DC-BA90-CBB6D43BEEBF}"/>
              </a:ext>
            </a:extLst>
          </p:cNvPr>
          <p:cNvSpPr txBox="1"/>
          <p:nvPr/>
        </p:nvSpPr>
        <p:spPr>
          <a:xfrm>
            <a:off x="5751872" y="1824007"/>
            <a:ext cx="4267113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</p:spTree>
    <p:extLst>
      <p:ext uri="{BB962C8B-B14F-4D97-AF65-F5344CB8AC3E}">
        <p14:creationId xmlns:p14="http://schemas.microsoft.com/office/powerpoint/2010/main" val="38781082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ED38D81-3233-4EBC-B1F3-A1A46DC6F5E4}"/>
              </a:ext>
            </a:extLst>
          </p:cNvPr>
          <p:cNvSpPr txBox="1"/>
          <p:nvPr/>
        </p:nvSpPr>
        <p:spPr>
          <a:xfrm>
            <a:off x="0" y="407743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sp>
        <p:nvSpPr>
          <p:cNvPr id="53" name="Arc 52">
            <a:extLst>
              <a:ext uri="{FF2B5EF4-FFF2-40B4-BE49-F238E27FC236}">
                <a16:creationId xmlns:a16="http://schemas.microsoft.com/office/drawing/2014/main" id="{F938B267-186F-4D72-A9D6-EF4ABE25F48D}"/>
              </a:ext>
            </a:extLst>
          </p:cNvPr>
          <p:cNvSpPr/>
          <p:nvPr/>
        </p:nvSpPr>
        <p:spPr>
          <a:xfrm>
            <a:off x="1798334" y="1928373"/>
            <a:ext cx="2148833" cy="2148833"/>
          </a:xfrm>
          <a:prstGeom prst="arc">
            <a:avLst>
              <a:gd name="adj1" fmla="val 15698"/>
              <a:gd name="adj2" fmla="val 10801070"/>
            </a:avLst>
          </a:prstGeom>
          <a:ln w="25400">
            <a:solidFill>
              <a:schemeClr val="accent1"/>
            </a:solidFill>
            <a:headEnd type="stealth" w="lg" len="lg"/>
            <a:tailEnd type="oval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Arc 53">
            <a:extLst>
              <a:ext uri="{FF2B5EF4-FFF2-40B4-BE49-F238E27FC236}">
                <a16:creationId xmlns:a16="http://schemas.microsoft.com/office/drawing/2014/main" id="{C2A9C0B2-F5D3-4766-B53E-BF9052494F70}"/>
              </a:ext>
            </a:extLst>
          </p:cNvPr>
          <p:cNvSpPr/>
          <p:nvPr/>
        </p:nvSpPr>
        <p:spPr>
          <a:xfrm>
            <a:off x="3947167" y="1928373"/>
            <a:ext cx="2148833" cy="2148833"/>
          </a:xfrm>
          <a:prstGeom prst="arc">
            <a:avLst>
              <a:gd name="adj1" fmla="val 10802931"/>
              <a:gd name="adj2" fmla="val 5806"/>
            </a:avLst>
          </a:prstGeom>
          <a:ln w="25400">
            <a:solidFill>
              <a:schemeClr val="accent2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Arc 54">
            <a:extLst>
              <a:ext uri="{FF2B5EF4-FFF2-40B4-BE49-F238E27FC236}">
                <a16:creationId xmlns:a16="http://schemas.microsoft.com/office/drawing/2014/main" id="{E437DCED-9672-49BA-9C0F-F17166D3B602}"/>
              </a:ext>
            </a:extLst>
          </p:cNvPr>
          <p:cNvSpPr/>
          <p:nvPr/>
        </p:nvSpPr>
        <p:spPr>
          <a:xfrm>
            <a:off x="6096000" y="1928373"/>
            <a:ext cx="2148833" cy="2148833"/>
          </a:xfrm>
          <a:prstGeom prst="arc">
            <a:avLst>
              <a:gd name="adj1" fmla="val 15698"/>
              <a:gd name="adj2" fmla="val 10801070"/>
            </a:avLst>
          </a:prstGeom>
          <a:ln w="25400">
            <a:solidFill>
              <a:schemeClr val="accent3"/>
            </a:solidFill>
            <a:head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Arc 55">
            <a:extLst>
              <a:ext uri="{FF2B5EF4-FFF2-40B4-BE49-F238E27FC236}">
                <a16:creationId xmlns:a16="http://schemas.microsoft.com/office/drawing/2014/main" id="{145CAFA0-8B8C-426F-BD4C-9E12EC369C87}"/>
              </a:ext>
            </a:extLst>
          </p:cNvPr>
          <p:cNvSpPr/>
          <p:nvPr/>
        </p:nvSpPr>
        <p:spPr>
          <a:xfrm>
            <a:off x="8244833" y="1928373"/>
            <a:ext cx="2148833" cy="2148833"/>
          </a:xfrm>
          <a:prstGeom prst="arc">
            <a:avLst>
              <a:gd name="adj1" fmla="val 10802931"/>
              <a:gd name="adj2" fmla="val 5806"/>
            </a:avLst>
          </a:prstGeom>
          <a:ln w="25400">
            <a:solidFill>
              <a:schemeClr val="accent4"/>
            </a:solidFill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Oval Callout 16">
            <a:extLst>
              <a:ext uri="{FF2B5EF4-FFF2-40B4-BE49-F238E27FC236}">
                <a16:creationId xmlns:a16="http://schemas.microsoft.com/office/drawing/2014/main" id="{B04AD0D3-ABD4-46A8-AE28-C4B7EB90B675}"/>
              </a:ext>
            </a:extLst>
          </p:cNvPr>
          <p:cNvSpPr/>
          <p:nvPr/>
        </p:nvSpPr>
        <p:spPr>
          <a:xfrm rot="10800000">
            <a:off x="2140733" y="2293166"/>
            <a:ext cx="1469802" cy="1441690"/>
          </a:xfrm>
          <a:prstGeom prst="wedgeEllipseCallout">
            <a:avLst>
              <a:gd name="adj1" fmla="val -2474"/>
              <a:gd name="adj2" fmla="val 79053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Oval Callout 20">
            <a:extLst>
              <a:ext uri="{FF2B5EF4-FFF2-40B4-BE49-F238E27FC236}">
                <a16:creationId xmlns:a16="http://schemas.microsoft.com/office/drawing/2014/main" id="{7DD9A442-CCEB-4F2C-9E91-F33254E9CB90}"/>
              </a:ext>
            </a:extLst>
          </p:cNvPr>
          <p:cNvSpPr/>
          <p:nvPr/>
        </p:nvSpPr>
        <p:spPr>
          <a:xfrm>
            <a:off x="4306396" y="2272308"/>
            <a:ext cx="1469802" cy="1441690"/>
          </a:xfrm>
          <a:prstGeom prst="wedgeEllipseCallout">
            <a:avLst>
              <a:gd name="adj1" fmla="val -2474"/>
              <a:gd name="adj2" fmla="val 79053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Oval Callout 23">
            <a:extLst>
              <a:ext uri="{FF2B5EF4-FFF2-40B4-BE49-F238E27FC236}">
                <a16:creationId xmlns:a16="http://schemas.microsoft.com/office/drawing/2014/main" id="{E9F5B8B1-0788-42D1-BCCD-11F9338BD5B7}"/>
              </a:ext>
            </a:extLst>
          </p:cNvPr>
          <p:cNvSpPr/>
          <p:nvPr/>
        </p:nvSpPr>
        <p:spPr>
          <a:xfrm rot="10800000">
            <a:off x="6438399" y="2293166"/>
            <a:ext cx="1469802" cy="1441690"/>
          </a:xfrm>
          <a:prstGeom prst="wedgeEllipseCallout">
            <a:avLst>
              <a:gd name="adj1" fmla="val -2474"/>
              <a:gd name="adj2" fmla="val 79053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Oval Callout 25">
            <a:extLst>
              <a:ext uri="{FF2B5EF4-FFF2-40B4-BE49-F238E27FC236}">
                <a16:creationId xmlns:a16="http://schemas.microsoft.com/office/drawing/2014/main" id="{897287B5-D83C-4916-8143-3E78BFDB00A9}"/>
              </a:ext>
            </a:extLst>
          </p:cNvPr>
          <p:cNvSpPr/>
          <p:nvPr/>
        </p:nvSpPr>
        <p:spPr>
          <a:xfrm>
            <a:off x="8604062" y="2272308"/>
            <a:ext cx="1469802" cy="1441690"/>
          </a:xfrm>
          <a:prstGeom prst="wedgeEllipseCallout">
            <a:avLst>
              <a:gd name="adj1" fmla="val -2474"/>
              <a:gd name="adj2" fmla="val 79053"/>
            </a:avLst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F40D329F-0CAD-4215-A718-22E51675C2AD}"/>
              </a:ext>
            </a:extLst>
          </p:cNvPr>
          <p:cNvSpPr txBox="1"/>
          <p:nvPr/>
        </p:nvSpPr>
        <p:spPr>
          <a:xfrm>
            <a:off x="2005550" y="4533659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01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A72BA0AD-4B2B-4EE2-81A2-22B6010227B5}"/>
              </a:ext>
            </a:extLst>
          </p:cNvPr>
          <p:cNvSpPr txBox="1"/>
          <p:nvPr/>
        </p:nvSpPr>
        <p:spPr>
          <a:xfrm>
            <a:off x="1934800" y="5000675"/>
            <a:ext cx="1875900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82FBD18E-366F-44E3-A2C1-4626D9D956D4}"/>
              </a:ext>
            </a:extLst>
          </p:cNvPr>
          <p:cNvSpPr txBox="1"/>
          <p:nvPr/>
        </p:nvSpPr>
        <p:spPr>
          <a:xfrm>
            <a:off x="4154383" y="4533659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02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F93715E7-3FC3-45DF-9EB5-C5C4B01B9151}"/>
              </a:ext>
            </a:extLst>
          </p:cNvPr>
          <p:cNvSpPr txBox="1"/>
          <p:nvPr/>
        </p:nvSpPr>
        <p:spPr>
          <a:xfrm>
            <a:off x="4083633" y="5000675"/>
            <a:ext cx="1875900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B30FCD10-534D-4419-B8F3-6B63922B16E1}"/>
              </a:ext>
            </a:extLst>
          </p:cNvPr>
          <p:cNvSpPr txBox="1"/>
          <p:nvPr/>
        </p:nvSpPr>
        <p:spPr>
          <a:xfrm>
            <a:off x="6303216" y="4533659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03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E87DF636-A67A-4059-8544-D8F480365FCE}"/>
              </a:ext>
            </a:extLst>
          </p:cNvPr>
          <p:cNvSpPr txBox="1"/>
          <p:nvPr/>
        </p:nvSpPr>
        <p:spPr>
          <a:xfrm>
            <a:off x="6232466" y="5000675"/>
            <a:ext cx="1875900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F8E3DF56-45C0-430D-902E-5C8DE4ED873E}"/>
              </a:ext>
            </a:extLst>
          </p:cNvPr>
          <p:cNvSpPr txBox="1"/>
          <p:nvPr/>
        </p:nvSpPr>
        <p:spPr>
          <a:xfrm>
            <a:off x="8452049" y="4533659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04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552FAB25-C338-4E63-B738-C275C05E6AA9}"/>
              </a:ext>
            </a:extLst>
          </p:cNvPr>
          <p:cNvSpPr txBox="1"/>
          <p:nvPr/>
        </p:nvSpPr>
        <p:spPr>
          <a:xfrm>
            <a:off x="8381299" y="5000675"/>
            <a:ext cx="1875900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431F4234-9FBA-4E65-A41B-F7F704A282CD}"/>
              </a:ext>
            </a:extLst>
          </p:cNvPr>
          <p:cNvGrpSpPr/>
          <p:nvPr/>
        </p:nvGrpSpPr>
        <p:grpSpPr>
          <a:xfrm>
            <a:off x="4833581" y="2700418"/>
            <a:ext cx="415433" cy="585470"/>
            <a:chOff x="6600826" y="4344988"/>
            <a:chExt cx="682625" cy="962025"/>
          </a:xfrm>
          <a:solidFill>
            <a:schemeClr val="tx1"/>
          </a:solidFill>
        </p:grpSpPr>
        <p:sp>
          <p:nvSpPr>
            <p:cNvPr id="34" name="Freeform 8">
              <a:extLst>
                <a:ext uri="{FF2B5EF4-FFF2-40B4-BE49-F238E27FC236}">
                  <a16:creationId xmlns:a16="http://schemas.microsoft.com/office/drawing/2014/main" id="{6B3C715C-5124-4508-8A5D-5228749FB3C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72288" y="5246688"/>
              <a:ext cx="136525" cy="60325"/>
            </a:xfrm>
            <a:custGeom>
              <a:avLst/>
              <a:gdLst>
                <a:gd name="T0" fmla="*/ 28 w 36"/>
                <a:gd name="T1" fmla="*/ 0 h 16"/>
                <a:gd name="T2" fmla="*/ 9 w 36"/>
                <a:gd name="T3" fmla="*/ 0 h 16"/>
                <a:gd name="T4" fmla="*/ 0 w 36"/>
                <a:gd name="T5" fmla="*/ 8 h 16"/>
                <a:gd name="T6" fmla="*/ 9 w 36"/>
                <a:gd name="T7" fmla="*/ 16 h 16"/>
                <a:gd name="T8" fmla="*/ 28 w 36"/>
                <a:gd name="T9" fmla="*/ 16 h 16"/>
                <a:gd name="T10" fmla="*/ 36 w 36"/>
                <a:gd name="T11" fmla="*/ 8 h 16"/>
                <a:gd name="T12" fmla="*/ 28 w 36"/>
                <a:gd name="T13" fmla="*/ 0 h 16"/>
                <a:gd name="T14" fmla="*/ 28 w 36"/>
                <a:gd name="T15" fmla="*/ 0 h 16"/>
                <a:gd name="T16" fmla="*/ 28 w 3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16">
                  <a:moveTo>
                    <a:pt x="2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33" y="16"/>
                    <a:pt x="36" y="13"/>
                    <a:pt x="36" y="8"/>
                  </a:cubicBezTo>
                  <a:cubicBezTo>
                    <a:pt x="36" y="4"/>
                    <a:pt x="33" y="0"/>
                    <a:pt x="28" y="0"/>
                  </a:cubicBezTo>
                  <a:close/>
                  <a:moveTo>
                    <a:pt x="28" y="0"/>
                  </a:moveTo>
                  <a:cubicBezTo>
                    <a:pt x="28" y="0"/>
                    <a:pt x="28" y="0"/>
                    <a:pt x="2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9">
              <a:extLst>
                <a:ext uri="{FF2B5EF4-FFF2-40B4-BE49-F238E27FC236}">
                  <a16:creationId xmlns:a16="http://schemas.microsoft.com/office/drawing/2014/main" id="{8F4E1B22-8E49-4052-A877-238BD654199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16726" y="5159375"/>
              <a:ext cx="247650" cy="65088"/>
            </a:xfrm>
            <a:custGeom>
              <a:avLst/>
              <a:gdLst>
                <a:gd name="T0" fmla="*/ 58 w 66"/>
                <a:gd name="T1" fmla="*/ 0 h 17"/>
                <a:gd name="T2" fmla="*/ 9 w 66"/>
                <a:gd name="T3" fmla="*/ 0 h 17"/>
                <a:gd name="T4" fmla="*/ 0 w 66"/>
                <a:gd name="T5" fmla="*/ 8 h 17"/>
                <a:gd name="T6" fmla="*/ 9 w 66"/>
                <a:gd name="T7" fmla="*/ 17 h 17"/>
                <a:gd name="T8" fmla="*/ 58 w 66"/>
                <a:gd name="T9" fmla="*/ 17 h 17"/>
                <a:gd name="T10" fmla="*/ 66 w 66"/>
                <a:gd name="T11" fmla="*/ 8 h 17"/>
                <a:gd name="T12" fmla="*/ 58 w 66"/>
                <a:gd name="T13" fmla="*/ 0 h 17"/>
                <a:gd name="T14" fmla="*/ 58 w 66"/>
                <a:gd name="T15" fmla="*/ 0 h 17"/>
                <a:gd name="T16" fmla="*/ 58 w 66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6" h="17">
                  <a:moveTo>
                    <a:pt x="5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63" y="17"/>
                    <a:pt x="66" y="13"/>
                    <a:pt x="66" y="8"/>
                  </a:cubicBezTo>
                  <a:cubicBezTo>
                    <a:pt x="66" y="4"/>
                    <a:pt x="63" y="0"/>
                    <a:pt x="58" y="0"/>
                  </a:cubicBezTo>
                  <a:close/>
                  <a:moveTo>
                    <a:pt x="58" y="0"/>
                  </a:moveTo>
                  <a:cubicBezTo>
                    <a:pt x="58" y="0"/>
                    <a:pt x="58" y="0"/>
                    <a:pt x="5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0">
              <a:extLst>
                <a:ext uri="{FF2B5EF4-FFF2-40B4-BE49-F238E27FC236}">
                  <a16:creationId xmlns:a16="http://schemas.microsoft.com/office/drawing/2014/main" id="{5C570D42-3F2D-401E-AAAD-F78DB929554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00826" y="4344988"/>
              <a:ext cx="682625" cy="781050"/>
            </a:xfrm>
            <a:custGeom>
              <a:avLst/>
              <a:gdLst>
                <a:gd name="T0" fmla="*/ 169 w 181"/>
                <a:gd name="T1" fmla="*/ 45 h 207"/>
                <a:gd name="T2" fmla="*/ 136 w 181"/>
                <a:gd name="T3" fmla="*/ 12 h 207"/>
                <a:gd name="T4" fmla="*/ 90 w 181"/>
                <a:gd name="T5" fmla="*/ 0 h 207"/>
                <a:gd name="T6" fmla="*/ 26 w 181"/>
                <a:gd name="T7" fmla="*/ 26 h 207"/>
                <a:gd name="T8" fmla="*/ 0 w 181"/>
                <a:gd name="T9" fmla="*/ 89 h 207"/>
                <a:gd name="T10" fmla="*/ 7 w 181"/>
                <a:gd name="T11" fmla="*/ 123 h 207"/>
                <a:gd name="T12" fmla="*/ 30 w 181"/>
                <a:gd name="T13" fmla="*/ 165 h 207"/>
                <a:gd name="T14" fmla="*/ 38 w 181"/>
                <a:gd name="T15" fmla="*/ 183 h 207"/>
                <a:gd name="T16" fmla="*/ 48 w 181"/>
                <a:gd name="T17" fmla="*/ 204 h 207"/>
                <a:gd name="T18" fmla="*/ 55 w 181"/>
                <a:gd name="T19" fmla="*/ 207 h 207"/>
                <a:gd name="T20" fmla="*/ 129 w 181"/>
                <a:gd name="T21" fmla="*/ 207 h 207"/>
                <a:gd name="T22" fmla="*/ 136 w 181"/>
                <a:gd name="T23" fmla="*/ 203 h 207"/>
                <a:gd name="T24" fmla="*/ 143 w 181"/>
                <a:gd name="T25" fmla="*/ 186 h 207"/>
                <a:gd name="T26" fmla="*/ 150 w 181"/>
                <a:gd name="T27" fmla="*/ 169 h 207"/>
                <a:gd name="T28" fmla="*/ 173 w 181"/>
                <a:gd name="T29" fmla="*/ 124 h 207"/>
                <a:gd name="T30" fmla="*/ 181 w 181"/>
                <a:gd name="T31" fmla="*/ 89 h 207"/>
                <a:gd name="T32" fmla="*/ 169 w 181"/>
                <a:gd name="T33" fmla="*/ 45 h 207"/>
                <a:gd name="T34" fmla="*/ 157 w 181"/>
                <a:gd name="T35" fmla="*/ 120 h 207"/>
                <a:gd name="T36" fmla="*/ 136 w 181"/>
                <a:gd name="T37" fmla="*/ 160 h 207"/>
                <a:gd name="T38" fmla="*/ 128 w 181"/>
                <a:gd name="T39" fmla="*/ 181 h 207"/>
                <a:gd name="T40" fmla="*/ 124 w 181"/>
                <a:gd name="T41" fmla="*/ 191 h 207"/>
                <a:gd name="T42" fmla="*/ 60 w 181"/>
                <a:gd name="T43" fmla="*/ 191 h 207"/>
                <a:gd name="T44" fmla="*/ 53 w 181"/>
                <a:gd name="T45" fmla="*/ 177 h 207"/>
                <a:gd name="T46" fmla="*/ 44 w 181"/>
                <a:gd name="T47" fmla="*/ 156 h 207"/>
                <a:gd name="T48" fmla="*/ 23 w 181"/>
                <a:gd name="T49" fmla="*/ 118 h 207"/>
                <a:gd name="T50" fmla="*/ 16 w 181"/>
                <a:gd name="T51" fmla="*/ 89 h 207"/>
                <a:gd name="T52" fmla="*/ 90 w 181"/>
                <a:gd name="T53" fmla="*/ 16 h 207"/>
                <a:gd name="T54" fmla="*/ 128 w 181"/>
                <a:gd name="T55" fmla="*/ 26 h 207"/>
                <a:gd name="T56" fmla="*/ 155 w 181"/>
                <a:gd name="T57" fmla="*/ 53 h 207"/>
                <a:gd name="T58" fmla="*/ 165 w 181"/>
                <a:gd name="T59" fmla="*/ 89 h 207"/>
                <a:gd name="T60" fmla="*/ 157 w 181"/>
                <a:gd name="T61" fmla="*/ 120 h 207"/>
                <a:gd name="T62" fmla="*/ 157 w 181"/>
                <a:gd name="T63" fmla="*/ 120 h 207"/>
                <a:gd name="T64" fmla="*/ 157 w 181"/>
                <a:gd name="T65" fmla="*/ 12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81" h="207">
                  <a:moveTo>
                    <a:pt x="169" y="45"/>
                  </a:moveTo>
                  <a:cubicBezTo>
                    <a:pt x="161" y="31"/>
                    <a:pt x="150" y="20"/>
                    <a:pt x="136" y="12"/>
                  </a:cubicBezTo>
                  <a:cubicBezTo>
                    <a:pt x="122" y="4"/>
                    <a:pt x="107" y="0"/>
                    <a:pt x="90" y="0"/>
                  </a:cubicBezTo>
                  <a:cubicBezTo>
                    <a:pt x="66" y="0"/>
                    <a:pt x="42" y="10"/>
                    <a:pt x="26" y="26"/>
                  </a:cubicBezTo>
                  <a:cubicBezTo>
                    <a:pt x="10" y="42"/>
                    <a:pt x="0" y="65"/>
                    <a:pt x="0" y="89"/>
                  </a:cubicBezTo>
                  <a:cubicBezTo>
                    <a:pt x="0" y="100"/>
                    <a:pt x="2" y="112"/>
                    <a:pt x="7" y="123"/>
                  </a:cubicBezTo>
                  <a:cubicBezTo>
                    <a:pt x="12" y="134"/>
                    <a:pt x="20" y="148"/>
                    <a:pt x="30" y="165"/>
                  </a:cubicBezTo>
                  <a:cubicBezTo>
                    <a:pt x="32" y="169"/>
                    <a:pt x="35" y="175"/>
                    <a:pt x="38" y="183"/>
                  </a:cubicBezTo>
                  <a:cubicBezTo>
                    <a:pt x="42" y="193"/>
                    <a:pt x="45" y="200"/>
                    <a:pt x="48" y="204"/>
                  </a:cubicBezTo>
                  <a:cubicBezTo>
                    <a:pt x="50" y="206"/>
                    <a:pt x="52" y="207"/>
                    <a:pt x="55" y="207"/>
                  </a:cubicBezTo>
                  <a:cubicBezTo>
                    <a:pt x="129" y="207"/>
                    <a:pt x="129" y="207"/>
                    <a:pt x="129" y="207"/>
                  </a:cubicBezTo>
                  <a:cubicBezTo>
                    <a:pt x="132" y="207"/>
                    <a:pt x="134" y="206"/>
                    <a:pt x="136" y="203"/>
                  </a:cubicBezTo>
                  <a:cubicBezTo>
                    <a:pt x="138" y="200"/>
                    <a:pt x="140" y="194"/>
                    <a:pt x="143" y="186"/>
                  </a:cubicBezTo>
                  <a:cubicBezTo>
                    <a:pt x="146" y="178"/>
                    <a:pt x="148" y="172"/>
                    <a:pt x="150" y="169"/>
                  </a:cubicBezTo>
                  <a:cubicBezTo>
                    <a:pt x="160" y="151"/>
                    <a:pt x="168" y="136"/>
                    <a:pt x="173" y="124"/>
                  </a:cubicBezTo>
                  <a:cubicBezTo>
                    <a:pt x="178" y="112"/>
                    <a:pt x="181" y="100"/>
                    <a:pt x="181" y="89"/>
                  </a:cubicBezTo>
                  <a:cubicBezTo>
                    <a:pt x="181" y="73"/>
                    <a:pt x="177" y="58"/>
                    <a:pt x="169" y="45"/>
                  </a:cubicBezTo>
                  <a:close/>
                  <a:moveTo>
                    <a:pt x="157" y="120"/>
                  </a:moveTo>
                  <a:cubicBezTo>
                    <a:pt x="152" y="131"/>
                    <a:pt x="146" y="144"/>
                    <a:pt x="136" y="160"/>
                  </a:cubicBezTo>
                  <a:cubicBezTo>
                    <a:pt x="133" y="166"/>
                    <a:pt x="130" y="172"/>
                    <a:pt x="128" y="181"/>
                  </a:cubicBezTo>
                  <a:cubicBezTo>
                    <a:pt x="126" y="184"/>
                    <a:pt x="125" y="188"/>
                    <a:pt x="124" y="191"/>
                  </a:cubicBezTo>
                  <a:cubicBezTo>
                    <a:pt x="60" y="191"/>
                    <a:pt x="60" y="191"/>
                    <a:pt x="60" y="191"/>
                  </a:cubicBezTo>
                  <a:cubicBezTo>
                    <a:pt x="57" y="187"/>
                    <a:pt x="56" y="182"/>
                    <a:pt x="53" y="177"/>
                  </a:cubicBezTo>
                  <a:cubicBezTo>
                    <a:pt x="49" y="167"/>
                    <a:pt x="46" y="160"/>
                    <a:pt x="44" y="156"/>
                  </a:cubicBezTo>
                  <a:cubicBezTo>
                    <a:pt x="34" y="141"/>
                    <a:pt x="28" y="128"/>
                    <a:pt x="23" y="118"/>
                  </a:cubicBezTo>
                  <a:cubicBezTo>
                    <a:pt x="18" y="108"/>
                    <a:pt x="16" y="98"/>
                    <a:pt x="16" y="89"/>
                  </a:cubicBezTo>
                  <a:cubicBezTo>
                    <a:pt x="16" y="50"/>
                    <a:pt x="51" y="16"/>
                    <a:pt x="90" y="16"/>
                  </a:cubicBezTo>
                  <a:cubicBezTo>
                    <a:pt x="104" y="16"/>
                    <a:pt x="116" y="20"/>
                    <a:pt x="128" y="26"/>
                  </a:cubicBezTo>
                  <a:cubicBezTo>
                    <a:pt x="139" y="33"/>
                    <a:pt x="148" y="42"/>
                    <a:pt x="155" y="53"/>
                  </a:cubicBezTo>
                  <a:cubicBezTo>
                    <a:pt x="161" y="64"/>
                    <a:pt x="165" y="76"/>
                    <a:pt x="165" y="89"/>
                  </a:cubicBezTo>
                  <a:cubicBezTo>
                    <a:pt x="165" y="98"/>
                    <a:pt x="162" y="108"/>
                    <a:pt x="157" y="120"/>
                  </a:cubicBezTo>
                  <a:close/>
                  <a:moveTo>
                    <a:pt x="157" y="120"/>
                  </a:moveTo>
                  <a:cubicBezTo>
                    <a:pt x="157" y="120"/>
                    <a:pt x="157" y="120"/>
                    <a:pt x="157" y="12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1C59C31E-F94F-45CD-B941-20CDC185CC01}"/>
              </a:ext>
            </a:extLst>
          </p:cNvPr>
          <p:cNvGrpSpPr/>
          <p:nvPr/>
        </p:nvGrpSpPr>
        <p:grpSpPr>
          <a:xfrm>
            <a:off x="6882980" y="2720310"/>
            <a:ext cx="580640" cy="587402"/>
            <a:chOff x="8455026" y="1558925"/>
            <a:chExt cx="954088" cy="965200"/>
          </a:xfrm>
          <a:solidFill>
            <a:schemeClr val="tx1"/>
          </a:solidFill>
        </p:grpSpPr>
        <p:sp>
          <p:nvSpPr>
            <p:cNvPr id="39" name="Freeform 11">
              <a:extLst>
                <a:ext uri="{FF2B5EF4-FFF2-40B4-BE49-F238E27FC236}">
                  <a16:creationId xmlns:a16="http://schemas.microsoft.com/office/drawing/2014/main" id="{F3B7309A-4B5E-4EEF-935B-DC0F988BE14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51876" y="1558925"/>
              <a:ext cx="757238" cy="581025"/>
            </a:xfrm>
            <a:custGeom>
              <a:avLst/>
              <a:gdLst>
                <a:gd name="T0" fmla="*/ 196 w 201"/>
                <a:gd name="T1" fmla="*/ 5 h 154"/>
                <a:gd name="T2" fmla="*/ 183 w 201"/>
                <a:gd name="T3" fmla="*/ 0 h 154"/>
                <a:gd name="T4" fmla="*/ 18 w 201"/>
                <a:gd name="T5" fmla="*/ 0 h 154"/>
                <a:gd name="T6" fmla="*/ 0 w 201"/>
                <a:gd name="T7" fmla="*/ 18 h 154"/>
                <a:gd name="T8" fmla="*/ 0 w 201"/>
                <a:gd name="T9" fmla="*/ 53 h 154"/>
                <a:gd name="T10" fmla="*/ 17 w 201"/>
                <a:gd name="T11" fmla="*/ 53 h 154"/>
                <a:gd name="T12" fmla="*/ 17 w 201"/>
                <a:gd name="T13" fmla="*/ 18 h 154"/>
                <a:gd name="T14" fmla="*/ 18 w 201"/>
                <a:gd name="T15" fmla="*/ 16 h 154"/>
                <a:gd name="T16" fmla="*/ 183 w 201"/>
                <a:gd name="T17" fmla="*/ 16 h 154"/>
                <a:gd name="T18" fmla="*/ 184 w 201"/>
                <a:gd name="T19" fmla="*/ 18 h 154"/>
                <a:gd name="T20" fmla="*/ 184 w 201"/>
                <a:gd name="T21" fmla="*/ 136 h 154"/>
                <a:gd name="T22" fmla="*/ 183 w 201"/>
                <a:gd name="T23" fmla="*/ 138 h 154"/>
                <a:gd name="T24" fmla="*/ 161 w 201"/>
                <a:gd name="T25" fmla="*/ 138 h 154"/>
                <a:gd name="T26" fmla="*/ 161 w 201"/>
                <a:gd name="T27" fmla="*/ 154 h 154"/>
                <a:gd name="T28" fmla="*/ 183 w 201"/>
                <a:gd name="T29" fmla="*/ 154 h 154"/>
                <a:gd name="T30" fmla="*/ 196 w 201"/>
                <a:gd name="T31" fmla="*/ 149 h 154"/>
                <a:gd name="T32" fmla="*/ 201 w 201"/>
                <a:gd name="T33" fmla="*/ 136 h 154"/>
                <a:gd name="T34" fmla="*/ 201 w 201"/>
                <a:gd name="T35" fmla="*/ 18 h 154"/>
                <a:gd name="T36" fmla="*/ 196 w 201"/>
                <a:gd name="T37" fmla="*/ 5 h 154"/>
                <a:gd name="T38" fmla="*/ 196 w 201"/>
                <a:gd name="T39" fmla="*/ 5 h 154"/>
                <a:gd name="T40" fmla="*/ 196 w 201"/>
                <a:gd name="T41" fmla="*/ 5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1" h="154">
                  <a:moveTo>
                    <a:pt x="196" y="5"/>
                  </a:moveTo>
                  <a:cubicBezTo>
                    <a:pt x="192" y="2"/>
                    <a:pt x="188" y="0"/>
                    <a:pt x="183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8" y="0"/>
                    <a:pt x="0" y="8"/>
                    <a:pt x="0" y="18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cubicBezTo>
                    <a:pt x="184" y="136"/>
                    <a:pt x="184" y="136"/>
                    <a:pt x="184" y="136"/>
                  </a:cubicBezTo>
                  <a:cubicBezTo>
                    <a:pt x="184" y="137"/>
                    <a:pt x="184" y="138"/>
                    <a:pt x="183" y="138"/>
                  </a:cubicBezTo>
                  <a:cubicBezTo>
                    <a:pt x="161" y="138"/>
                    <a:pt x="161" y="138"/>
                    <a:pt x="161" y="138"/>
                  </a:cubicBezTo>
                  <a:cubicBezTo>
                    <a:pt x="161" y="154"/>
                    <a:pt x="161" y="154"/>
                    <a:pt x="161" y="154"/>
                  </a:cubicBezTo>
                  <a:cubicBezTo>
                    <a:pt x="183" y="154"/>
                    <a:pt x="183" y="154"/>
                    <a:pt x="183" y="154"/>
                  </a:cubicBezTo>
                  <a:cubicBezTo>
                    <a:pt x="188" y="154"/>
                    <a:pt x="192" y="153"/>
                    <a:pt x="196" y="149"/>
                  </a:cubicBezTo>
                  <a:cubicBezTo>
                    <a:pt x="199" y="146"/>
                    <a:pt x="201" y="142"/>
                    <a:pt x="201" y="136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6" y="5"/>
                  </a:cubicBezTo>
                  <a:close/>
                  <a:moveTo>
                    <a:pt x="196" y="5"/>
                  </a:moveTo>
                  <a:cubicBezTo>
                    <a:pt x="196" y="5"/>
                    <a:pt x="196" y="5"/>
                    <a:pt x="196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2">
              <a:extLst>
                <a:ext uri="{FF2B5EF4-FFF2-40B4-BE49-F238E27FC236}">
                  <a16:creationId xmlns:a16="http://schemas.microsoft.com/office/drawing/2014/main" id="{52C2F220-F79C-4739-BF37-FC232436D02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55026" y="1822450"/>
              <a:ext cx="758825" cy="701675"/>
            </a:xfrm>
            <a:custGeom>
              <a:avLst/>
              <a:gdLst>
                <a:gd name="T0" fmla="*/ 183 w 201"/>
                <a:gd name="T1" fmla="*/ 0 h 186"/>
                <a:gd name="T2" fmla="*/ 18 w 201"/>
                <a:gd name="T3" fmla="*/ 0 h 186"/>
                <a:gd name="T4" fmla="*/ 5 w 201"/>
                <a:gd name="T5" fmla="*/ 5 h 186"/>
                <a:gd name="T6" fmla="*/ 0 w 201"/>
                <a:gd name="T7" fmla="*/ 18 h 186"/>
                <a:gd name="T8" fmla="*/ 0 w 201"/>
                <a:gd name="T9" fmla="*/ 137 h 186"/>
                <a:gd name="T10" fmla="*/ 5 w 201"/>
                <a:gd name="T11" fmla="*/ 149 h 186"/>
                <a:gd name="T12" fmla="*/ 18 w 201"/>
                <a:gd name="T13" fmla="*/ 155 h 186"/>
                <a:gd name="T14" fmla="*/ 93 w 201"/>
                <a:gd name="T15" fmla="*/ 155 h 186"/>
                <a:gd name="T16" fmla="*/ 148 w 201"/>
                <a:gd name="T17" fmla="*/ 186 h 186"/>
                <a:gd name="T18" fmla="*/ 148 w 201"/>
                <a:gd name="T19" fmla="*/ 155 h 186"/>
                <a:gd name="T20" fmla="*/ 183 w 201"/>
                <a:gd name="T21" fmla="*/ 155 h 186"/>
                <a:gd name="T22" fmla="*/ 195 w 201"/>
                <a:gd name="T23" fmla="*/ 149 h 186"/>
                <a:gd name="T24" fmla="*/ 201 w 201"/>
                <a:gd name="T25" fmla="*/ 137 h 186"/>
                <a:gd name="T26" fmla="*/ 201 w 201"/>
                <a:gd name="T27" fmla="*/ 18 h 186"/>
                <a:gd name="T28" fmla="*/ 195 w 201"/>
                <a:gd name="T29" fmla="*/ 5 h 186"/>
                <a:gd name="T30" fmla="*/ 183 w 201"/>
                <a:gd name="T31" fmla="*/ 0 h 186"/>
                <a:gd name="T32" fmla="*/ 184 w 201"/>
                <a:gd name="T33" fmla="*/ 137 h 186"/>
                <a:gd name="T34" fmla="*/ 183 w 201"/>
                <a:gd name="T35" fmla="*/ 138 h 186"/>
                <a:gd name="T36" fmla="*/ 132 w 201"/>
                <a:gd name="T37" fmla="*/ 138 h 186"/>
                <a:gd name="T38" fmla="*/ 132 w 201"/>
                <a:gd name="T39" fmla="*/ 158 h 186"/>
                <a:gd name="T40" fmla="*/ 101 w 201"/>
                <a:gd name="T41" fmla="*/ 140 h 186"/>
                <a:gd name="T42" fmla="*/ 97 w 201"/>
                <a:gd name="T43" fmla="*/ 138 h 186"/>
                <a:gd name="T44" fmla="*/ 18 w 201"/>
                <a:gd name="T45" fmla="*/ 138 h 186"/>
                <a:gd name="T46" fmla="*/ 17 w 201"/>
                <a:gd name="T47" fmla="*/ 137 h 186"/>
                <a:gd name="T48" fmla="*/ 17 w 201"/>
                <a:gd name="T49" fmla="*/ 18 h 186"/>
                <a:gd name="T50" fmla="*/ 18 w 201"/>
                <a:gd name="T51" fmla="*/ 16 h 186"/>
                <a:gd name="T52" fmla="*/ 183 w 201"/>
                <a:gd name="T53" fmla="*/ 16 h 186"/>
                <a:gd name="T54" fmla="*/ 184 w 201"/>
                <a:gd name="T55" fmla="*/ 18 h 186"/>
                <a:gd name="T56" fmla="*/ 184 w 201"/>
                <a:gd name="T57" fmla="*/ 137 h 186"/>
                <a:gd name="T58" fmla="*/ 184 w 201"/>
                <a:gd name="T59" fmla="*/ 137 h 186"/>
                <a:gd name="T60" fmla="*/ 184 w 201"/>
                <a:gd name="T61" fmla="*/ 137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01" h="186">
                  <a:moveTo>
                    <a:pt x="183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3" y="0"/>
                    <a:pt x="9" y="2"/>
                    <a:pt x="5" y="5"/>
                  </a:cubicBezTo>
                  <a:cubicBezTo>
                    <a:pt x="2" y="9"/>
                    <a:pt x="0" y="13"/>
                    <a:pt x="0" y="18"/>
                  </a:cubicBezTo>
                  <a:cubicBezTo>
                    <a:pt x="0" y="137"/>
                    <a:pt x="0" y="137"/>
                    <a:pt x="0" y="137"/>
                  </a:cubicBezTo>
                  <a:cubicBezTo>
                    <a:pt x="0" y="142"/>
                    <a:pt x="2" y="146"/>
                    <a:pt x="5" y="149"/>
                  </a:cubicBezTo>
                  <a:cubicBezTo>
                    <a:pt x="9" y="153"/>
                    <a:pt x="13" y="155"/>
                    <a:pt x="18" y="155"/>
                  </a:cubicBezTo>
                  <a:cubicBezTo>
                    <a:pt x="93" y="155"/>
                    <a:pt x="93" y="155"/>
                    <a:pt x="93" y="155"/>
                  </a:cubicBezTo>
                  <a:cubicBezTo>
                    <a:pt x="148" y="186"/>
                    <a:pt x="148" y="186"/>
                    <a:pt x="148" y="186"/>
                  </a:cubicBezTo>
                  <a:cubicBezTo>
                    <a:pt x="148" y="155"/>
                    <a:pt x="148" y="155"/>
                    <a:pt x="148" y="155"/>
                  </a:cubicBezTo>
                  <a:cubicBezTo>
                    <a:pt x="183" y="155"/>
                    <a:pt x="183" y="155"/>
                    <a:pt x="183" y="155"/>
                  </a:cubicBezTo>
                  <a:cubicBezTo>
                    <a:pt x="188" y="155"/>
                    <a:pt x="192" y="153"/>
                    <a:pt x="195" y="149"/>
                  </a:cubicBezTo>
                  <a:cubicBezTo>
                    <a:pt x="199" y="146"/>
                    <a:pt x="201" y="142"/>
                    <a:pt x="201" y="137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5" y="5"/>
                  </a:cubicBezTo>
                  <a:cubicBezTo>
                    <a:pt x="192" y="2"/>
                    <a:pt x="188" y="0"/>
                    <a:pt x="183" y="0"/>
                  </a:cubicBezTo>
                  <a:close/>
                  <a:moveTo>
                    <a:pt x="184" y="137"/>
                  </a:moveTo>
                  <a:cubicBezTo>
                    <a:pt x="184" y="138"/>
                    <a:pt x="184" y="138"/>
                    <a:pt x="183" y="138"/>
                  </a:cubicBezTo>
                  <a:cubicBezTo>
                    <a:pt x="132" y="138"/>
                    <a:pt x="132" y="138"/>
                    <a:pt x="132" y="138"/>
                  </a:cubicBezTo>
                  <a:cubicBezTo>
                    <a:pt x="132" y="158"/>
                    <a:pt x="132" y="158"/>
                    <a:pt x="132" y="158"/>
                  </a:cubicBezTo>
                  <a:cubicBezTo>
                    <a:pt x="101" y="140"/>
                    <a:pt x="101" y="140"/>
                    <a:pt x="101" y="140"/>
                  </a:cubicBezTo>
                  <a:cubicBezTo>
                    <a:pt x="97" y="138"/>
                    <a:pt x="97" y="138"/>
                    <a:pt x="97" y="138"/>
                  </a:cubicBezTo>
                  <a:cubicBezTo>
                    <a:pt x="18" y="138"/>
                    <a:pt x="18" y="138"/>
                    <a:pt x="18" y="138"/>
                  </a:cubicBezTo>
                  <a:cubicBezTo>
                    <a:pt x="17" y="138"/>
                    <a:pt x="17" y="138"/>
                    <a:pt x="17" y="137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lnTo>
                    <a:pt x="184" y="137"/>
                  </a:lnTo>
                  <a:close/>
                  <a:moveTo>
                    <a:pt x="184" y="137"/>
                  </a:moveTo>
                  <a:cubicBezTo>
                    <a:pt x="184" y="137"/>
                    <a:pt x="184" y="137"/>
                    <a:pt x="184" y="13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3">
              <a:extLst>
                <a:ext uri="{FF2B5EF4-FFF2-40B4-BE49-F238E27FC236}">
                  <a16:creationId xmlns:a16="http://schemas.microsoft.com/office/drawing/2014/main" id="{8A60A1F3-0E18-4200-88CA-D382C344734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72526" y="2151063"/>
              <a:ext cx="282575" cy="63500"/>
            </a:xfrm>
            <a:custGeom>
              <a:avLst/>
              <a:gdLst>
                <a:gd name="T0" fmla="*/ 67 w 75"/>
                <a:gd name="T1" fmla="*/ 0 h 17"/>
                <a:gd name="T2" fmla="*/ 8 w 75"/>
                <a:gd name="T3" fmla="*/ 0 h 17"/>
                <a:gd name="T4" fmla="*/ 0 w 75"/>
                <a:gd name="T5" fmla="*/ 9 h 17"/>
                <a:gd name="T6" fmla="*/ 8 w 75"/>
                <a:gd name="T7" fmla="*/ 17 h 17"/>
                <a:gd name="T8" fmla="*/ 67 w 75"/>
                <a:gd name="T9" fmla="*/ 17 h 17"/>
                <a:gd name="T10" fmla="*/ 75 w 75"/>
                <a:gd name="T11" fmla="*/ 9 h 17"/>
                <a:gd name="T12" fmla="*/ 67 w 75"/>
                <a:gd name="T13" fmla="*/ 0 h 17"/>
                <a:gd name="T14" fmla="*/ 67 w 75"/>
                <a:gd name="T15" fmla="*/ 0 h 17"/>
                <a:gd name="T16" fmla="*/ 67 w 75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5" h="17">
                  <a:moveTo>
                    <a:pt x="67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0" y="13"/>
                    <a:pt x="3" y="17"/>
                    <a:pt x="8" y="17"/>
                  </a:cubicBezTo>
                  <a:cubicBezTo>
                    <a:pt x="67" y="17"/>
                    <a:pt x="67" y="17"/>
                    <a:pt x="67" y="17"/>
                  </a:cubicBezTo>
                  <a:cubicBezTo>
                    <a:pt x="72" y="17"/>
                    <a:pt x="75" y="13"/>
                    <a:pt x="75" y="9"/>
                  </a:cubicBezTo>
                  <a:cubicBezTo>
                    <a:pt x="75" y="4"/>
                    <a:pt x="72" y="0"/>
                    <a:pt x="67" y="0"/>
                  </a:cubicBezTo>
                  <a:close/>
                  <a:moveTo>
                    <a:pt x="67" y="0"/>
                  </a:moveTo>
                  <a:cubicBezTo>
                    <a:pt x="67" y="0"/>
                    <a:pt x="67" y="0"/>
                    <a:pt x="6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4">
              <a:extLst>
                <a:ext uri="{FF2B5EF4-FFF2-40B4-BE49-F238E27FC236}">
                  <a16:creationId xmlns:a16="http://schemas.microsoft.com/office/drawing/2014/main" id="{B563CA50-1EF0-4757-BDE5-1CF75E0B29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13776" y="2014538"/>
              <a:ext cx="441325" cy="60325"/>
            </a:xfrm>
            <a:custGeom>
              <a:avLst/>
              <a:gdLst>
                <a:gd name="T0" fmla="*/ 109 w 117"/>
                <a:gd name="T1" fmla="*/ 0 h 16"/>
                <a:gd name="T2" fmla="*/ 8 w 117"/>
                <a:gd name="T3" fmla="*/ 0 h 16"/>
                <a:gd name="T4" fmla="*/ 0 w 117"/>
                <a:gd name="T5" fmla="*/ 8 h 16"/>
                <a:gd name="T6" fmla="*/ 8 w 117"/>
                <a:gd name="T7" fmla="*/ 16 h 16"/>
                <a:gd name="T8" fmla="*/ 109 w 117"/>
                <a:gd name="T9" fmla="*/ 16 h 16"/>
                <a:gd name="T10" fmla="*/ 117 w 117"/>
                <a:gd name="T11" fmla="*/ 8 h 16"/>
                <a:gd name="T12" fmla="*/ 109 w 117"/>
                <a:gd name="T13" fmla="*/ 0 h 16"/>
                <a:gd name="T14" fmla="*/ 109 w 117"/>
                <a:gd name="T15" fmla="*/ 0 h 16"/>
                <a:gd name="T16" fmla="*/ 109 w 117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6">
                  <a:moveTo>
                    <a:pt x="109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8"/>
                  </a:cubicBezTo>
                  <a:cubicBezTo>
                    <a:pt x="0" y="13"/>
                    <a:pt x="3" y="16"/>
                    <a:pt x="8" y="16"/>
                  </a:cubicBezTo>
                  <a:cubicBezTo>
                    <a:pt x="109" y="16"/>
                    <a:pt x="109" y="16"/>
                    <a:pt x="109" y="16"/>
                  </a:cubicBezTo>
                  <a:cubicBezTo>
                    <a:pt x="114" y="16"/>
                    <a:pt x="117" y="13"/>
                    <a:pt x="117" y="8"/>
                  </a:cubicBezTo>
                  <a:cubicBezTo>
                    <a:pt x="117" y="4"/>
                    <a:pt x="114" y="0"/>
                    <a:pt x="109" y="0"/>
                  </a:cubicBezTo>
                  <a:close/>
                  <a:moveTo>
                    <a:pt x="109" y="0"/>
                  </a:moveTo>
                  <a:cubicBezTo>
                    <a:pt x="109" y="0"/>
                    <a:pt x="109" y="0"/>
                    <a:pt x="10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3FC07B11-523A-4A81-8946-101283FD7828}"/>
              </a:ext>
            </a:extLst>
          </p:cNvPr>
          <p:cNvGrpSpPr/>
          <p:nvPr/>
        </p:nvGrpSpPr>
        <p:grpSpPr>
          <a:xfrm>
            <a:off x="2584347" y="2728522"/>
            <a:ext cx="582572" cy="570979"/>
            <a:chOff x="5983288" y="1720850"/>
            <a:chExt cx="957263" cy="938213"/>
          </a:xfrm>
          <a:solidFill>
            <a:schemeClr val="tx1"/>
          </a:solidFill>
        </p:grpSpPr>
        <p:sp>
          <p:nvSpPr>
            <p:cNvPr id="44" name="Freeform 15">
              <a:extLst>
                <a:ext uri="{FF2B5EF4-FFF2-40B4-BE49-F238E27FC236}">
                  <a16:creationId xmlns:a16="http://schemas.microsoft.com/office/drawing/2014/main" id="{A75B29EF-17C8-4FEA-B204-2CDF32DC21F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close/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close/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close/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close/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close/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close/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close/>
                  <a:moveTo>
                    <a:pt x="81" y="489"/>
                  </a:moveTo>
                  <a:lnTo>
                    <a:pt x="81" y="48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6">
              <a:extLst>
                <a:ext uri="{FF2B5EF4-FFF2-40B4-BE49-F238E27FC236}">
                  <a16:creationId xmlns:a16="http://schemas.microsoft.com/office/drawing/2014/main" id="{273CB8D3-6AFE-4E60-8771-6ECEBF101B2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moveTo>
                    <a:pt x="81" y="489"/>
                  </a:moveTo>
                  <a:lnTo>
                    <a:pt x="81" y="489"/>
                  </a:lnTo>
                </a:path>
              </a:pathLst>
            </a:custGeom>
            <a:grp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6" name="Freeform 38">
            <a:extLst>
              <a:ext uri="{FF2B5EF4-FFF2-40B4-BE49-F238E27FC236}">
                <a16:creationId xmlns:a16="http://schemas.microsoft.com/office/drawing/2014/main" id="{28A37B44-E385-490B-A833-4CDB2679AA64}"/>
              </a:ext>
            </a:extLst>
          </p:cNvPr>
          <p:cNvSpPr>
            <a:spLocks noEditPoints="1"/>
          </p:cNvSpPr>
          <p:nvPr/>
        </p:nvSpPr>
        <p:spPr bwMode="auto">
          <a:xfrm>
            <a:off x="9043813" y="2715393"/>
            <a:ext cx="590301" cy="555521"/>
          </a:xfrm>
          <a:custGeom>
            <a:avLst/>
            <a:gdLst>
              <a:gd name="T0" fmla="*/ 255 w 257"/>
              <a:gd name="T1" fmla="*/ 47 h 242"/>
              <a:gd name="T2" fmla="*/ 248 w 257"/>
              <a:gd name="T3" fmla="*/ 44 h 242"/>
              <a:gd name="T4" fmla="*/ 90 w 257"/>
              <a:gd name="T5" fmla="*/ 44 h 242"/>
              <a:gd name="T6" fmla="*/ 82 w 257"/>
              <a:gd name="T7" fmla="*/ 52 h 242"/>
              <a:gd name="T8" fmla="*/ 90 w 257"/>
              <a:gd name="T9" fmla="*/ 60 h 242"/>
              <a:gd name="T10" fmla="*/ 237 w 257"/>
              <a:gd name="T11" fmla="*/ 60 h 242"/>
              <a:gd name="T12" fmla="*/ 231 w 257"/>
              <a:gd name="T13" fmla="*/ 79 h 242"/>
              <a:gd name="T14" fmla="*/ 108 w 257"/>
              <a:gd name="T15" fmla="*/ 79 h 242"/>
              <a:gd name="T16" fmla="*/ 100 w 257"/>
              <a:gd name="T17" fmla="*/ 87 h 242"/>
              <a:gd name="T18" fmla="*/ 108 w 257"/>
              <a:gd name="T19" fmla="*/ 95 h 242"/>
              <a:gd name="T20" fmla="*/ 226 w 257"/>
              <a:gd name="T21" fmla="*/ 95 h 242"/>
              <a:gd name="T22" fmla="*/ 219 w 257"/>
              <a:gd name="T23" fmla="*/ 116 h 242"/>
              <a:gd name="T24" fmla="*/ 117 w 257"/>
              <a:gd name="T25" fmla="*/ 116 h 242"/>
              <a:gd name="T26" fmla="*/ 109 w 257"/>
              <a:gd name="T27" fmla="*/ 124 h 242"/>
              <a:gd name="T28" fmla="*/ 117 w 257"/>
              <a:gd name="T29" fmla="*/ 132 h 242"/>
              <a:gd name="T30" fmla="*/ 214 w 257"/>
              <a:gd name="T31" fmla="*/ 132 h 242"/>
              <a:gd name="T32" fmla="*/ 208 w 257"/>
              <a:gd name="T33" fmla="*/ 150 h 242"/>
              <a:gd name="T34" fmla="*/ 100 w 257"/>
              <a:gd name="T35" fmla="*/ 150 h 242"/>
              <a:gd name="T36" fmla="*/ 55 w 257"/>
              <a:gd name="T37" fmla="*/ 22 h 242"/>
              <a:gd name="T38" fmla="*/ 50 w 257"/>
              <a:gd name="T39" fmla="*/ 17 h 242"/>
              <a:gd name="T40" fmla="*/ 12 w 257"/>
              <a:gd name="T41" fmla="*/ 2 h 242"/>
              <a:gd name="T42" fmla="*/ 2 w 257"/>
              <a:gd name="T43" fmla="*/ 7 h 242"/>
              <a:gd name="T44" fmla="*/ 6 w 257"/>
              <a:gd name="T45" fmla="*/ 17 h 242"/>
              <a:gd name="T46" fmla="*/ 41 w 257"/>
              <a:gd name="T47" fmla="*/ 31 h 242"/>
              <a:gd name="T48" fmla="*/ 83 w 257"/>
              <a:gd name="T49" fmla="*/ 153 h 242"/>
              <a:gd name="T50" fmla="*/ 79 w 257"/>
              <a:gd name="T51" fmla="*/ 157 h 242"/>
              <a:gd name="T52" fmla="*/ 67 w 257"/>
              <a:gd name="T53" fmla="*/ 192 h 242"/>
              <a:gd name="T54" fmla="*/ 68 w 257"/>
              <a:gd name="T55" fmla="*/ 198 h 242"/>
              <a:gd name="T56" fmla="*/ 73 w 257"/>
              <a:gd name="T57" fmla="*/ 201 h 242"/>
              <a:gd name="T58" fmla="*/ 80 w 257"/>
              <a:gd name="T59" fmla="*/ 201 h 242"/>
              <a:gd name="T60" fmla="*/ 73 w 257"/>
              <a:gd name="T61" fmla="*/ 217 h 242"/>
              <a:gd name="T62" fmla="*/ 98 w 257"/>
              <a:gd name="T63" fmla="*/ 242 h 242"/>
              <a:gd name="T64" fmla="*/ 122 w 257"/>
              <a:gd name="T65" fmla="*/ 217 h 242"/>
              <a:gd name="T66" fmla="*/ 116 w 257"/>
              <a:gd name="T67" fmla="*/ 201 h 242"/>
              <a:gd name="T68" fmla="*/ 170 w 257"/>
              <a:gd name="T69" fmla="*/ 201 h 242"/>
              <a:gd name="T70" fmla="*/ 163 w 257"/>
              <a:gd name="T71" fmla="*/ 217 h 242"/>
              <a:gd name="T72" fmla="*/ 188 w 257"/>
              <a:gd name="T73" fmla="*/ 242 h 242"/>
              <a:gd name="T74" fmla="*/ 213 w 257"/>
              <a:gd name="T75" fmla="*/ 217 h 242"/>
              <a:gd name="T76" fmla="*/ 206 w 257"/>
              <a:gd name="T77" fmla="*/ 201 h 242"/>
              <a:gd name="T78" fmla="*/ 214 w 257"/>
              <a:gd name="T79" fmla="*/ 201 h 242"/>
              <a:gd name="T80" fmla="*/ 221 w 257"/>
              <a:gd name="T81" fmla="*/ 194 h 242"/>
              <a:gd name="T82" fmla="*/ 214 w 257"/>
              <a:gd name="T83" fmla="*/ 187 h 242"/>
              <a:gd name="T84" fmla="*/ 83 w 257"/>
              <a:gd name="T85" fmla="*/ 187 h 242"/>
              <a:gd name="T86" fmla="*/ 91 w 257"/>
              <a:gd name="T87" fmla="*/ 166 h 242"/>
              <a:gd name="T88" fmla="*/ 94 w 257"/>
              <a:gd name="T89" fmla="*/ 167 h 242"/>
              <a:gd name="T90" fmla="*/ 214 w 257"/>
              <a:gd name="T91" fmla="*/ 167 h 242"/>
              <a:gd name="T92" fmla="*/ 222 w 257"/>
              <a:gd name="T93" fmla="*/ 161 h 242"/>
              <a:gd name="T94" fmla="*/ 256 w 257"/>
              <a:gd name="T95" fmla="*/ 54 h 242"/>
              <a:gd name="T96" fmla="*/ 255 w 257"/>
              <a:gd name="T97" fmla="*/ 47 h 242"/>
              <a:gd name="T98" fmla="*/ 98 w 257"/>
              <a:gd name="T99" fmla="*/ 228 h 242"/>
              <a:gd name="T100" fmla="*/ 87 w 257"/>
              <a:gd name="T101" fmla="*/ 217 h 242"/>
              <a:gd name="T102" fmla="*/ 98 w 257"/>
              <a:gd name="T103" fmla="*/ 206 h 242"/>
              <a:gd name="T104" fmla="*/ 109 w 257"/>
              <a:gd name="T105" fmla="*/ 217 h 242"/>
              <a:gd name="T106" fmla="*/ 98 w 257"/>
              <a:gd name="T107" fmla="*/ 228 h 242"/>
              <a:gd name="T108" fmla="*/ 188 w 257"/>
              <a:gd name="T109" fmla="*/ 228 h 242"/>
              <a:gd name="T110" fmla="*/ 177 w 257"/>
              <a:gd name="T111" fmla="*/ 217 h 242"/>
              <a:gd name="T112" fmla="*/ 188 w 257"/>
              <a:gd name="T113" fmla="*/ 206 h 242"/>
              <a:gd name="T114" fmla="*/ 199 w 257"/>
              <a:gd name="T115" fmla="*/ 217 h 242"/>
              <a:gd name="T116" fmla="*/ 188 w 257"/>
              <a:gd name="T117" fmla="*/ 228 h 242"/>
              <a:gd name="T118" fmla="*/ 188 w 257"/>
              <a:gd name="T119" fmla="*/ 228 h 242"/>
              <a:gd name="T120" fmla="*/ 188 w 257"/>
              <a:gd name="T121" fmla="*/ 228 h 2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257" h="242">
                <a:moveTo>
                  <a:pt x="255" y="47"/>
                </a:moveTo>
                <a:cubicBezTo>
                  <a:pt x="253" y="45"/>
                  <a:pt x="251" y="44"/>
                  <a:pt x="248" y="44"/>
                </a:cubicBezTo>
                <a:cubicBezTo>
                  <a:pt x="90" y="44"/>
                  <a:pt x="90" y="44"/>
                  <a:pt x="90" y="44"/>
                </a:cubicBezTo>
                <a:cubicBezTo>
                  <a:pt x="85" y="44"/>
                  <a:pt x="82" y="47"/>
                  <a:pt x="82" y="52"/>
                </a:cubicBezTo>
                <a:cubicBezTo>
                  <a:pt x="82" y="57"/>
                  <a:pt x="85" y="60"/>
                  <a:pt x="90" y="60"/>
                </a:cubicBezTo>
                <a:cubicBezTo>
                  <a:pt x="237" y="60"/>
                  <a:pt x="237" y="60"/>
                  <a:pt x="237" y="60"/>
                </a:cubicBezTo>
                <a:cubicBezTo>
                  <a:pt x="231" y="79"/>
                  <a:pt x="231" y="79"/>
                  <a:pt x="231" y="79"/>
                </a:cubicBezTo>
                <a:cubicBezTo>
                  <a:pt x="108" y="79"/>
                  <a:pt x="108" y="79"/>
                  <a:pt x="108" y="79"/>
                </a:cubicBezTo>
                <a:cubicBezTo>
                  <a:pt x="103" y="79"/>
                  <a:pt x="100" y="82"/>
                  <a:pt x="100" y="87"/>
                </a:cubicBezTo>
                <a:cubicBezTo>
                  <a:pt x="100" y="91"/>
                  <a:pt x="103" y="95"/>
                  <a:pt x="108" y="95"/>
                </a:cubicBezTo>
                <a:cubicBezTo>
                  <a:pt x="226" y="95"/>
                  <a:pt x="226" y="95"/>
                  <a:pt x="226" y="95"/>
                </a:cubicBezTo>
                <a:cubicBezTo>
                  <a:pt x="219" y="116"/>
                  <a:pt x="219" y="116"/>
                  <a:pt x="219" y="116"/>
                </a:cubicBezTo>
                <a:cubicBezTo>
                  <a:pt x="117" y="116"/>
                  <a:pt x="117" y="116"/>
                  <a:pt x="117" y="116"/>
                </a:cubicBezTo>
                <a:cubicBezTo>
                  <a:pt x="113" y="116"/>
                  <a:pt x="109" y="120"/>
                  <a:pt x="109" y="124"/>
                </a:cubicBezTo>
                <a:cubicBezTo>
                  <a:pt x="109" y="129"/>
                  <a:pt x="113" y="132"/>
                  <a:pt x="117" y="132"/>
                </a:cubicBezTo>
                <a:cubicBezTo>
                  <a:pt x="214" y="132"/>
                  <a:pt x="214" y="132"/>
                  <a:pt x="214" y="132"/>
                </a:cubicBezTo>
                <a:cubicBezTo>
                  <a:pt x="208" y="150"/>
                  <a:pt x="208" y="150"/>
                  <a:pt x="208" y="150"/>
                </a:cubicBezTo>
                <a:cubicBezTo>
                  <a:pt x="100" y="150"/>
                  <a:pt x="100" y="150"/>
                  <a:pt x="100" y="150"/>
                </a:cubicBezTo>
                <a:cubicBezTo>
                  <a:pt x="55" y="22"/>
                  <a:pt x="55" y="22"/>
                  <a:pt x="55" y="22"/>
                </a:cubicBezTo>
                <a:cubicBezTo>
                  <a:pt x="54" y="20"/>
                  <a:pt x="53" y="18"/>
                  <a:pt x="50" y="17"/>
                </a:cubicBezTo>
                <a:cubicBezTo>
                  <a:pt x="12" y="2"/>
                  <a:pt x="12" y="2"/>
                  <a:pt x="12" y="2"/>
                </a:cubicBezTo>
                <a:cubicBezTo>
                  <a:pt x="8" y="0"/>
                  <a:pt x="3" y="3"/>
                  <a:pt x="2" y="7"/>
                </a:cubicBezTo>
                <a:cubicBezTo>
                  <a:pt x="0" y="11"/>
                  <a:pt x="2" y="16"/>
                  <a:pt x="6" y="17"/>
                </a:cubicBezTo>
                <a:cubicBezTo>
                  <a:pt x="41" y="31"/>
                  <a:pt x="41" y="31"/>
                  <a:pt x="41" y="31"/>
                </a:cubicBezTo>
                <a:cubicBezTo>
                  <a:pt x="83" y="153"/>
                  <a:pt x="83" y="153"/>
                  <a:pt x="83" y="153"/>
                </a:cubicBezTo>
                <a:cubicBezTo>
                  <a:pt x="82" y="154"/>
                  <a:pt x="80" y="155"/>
                  <a:pt x="79" y="157"/>
                </a:cubicBezTo>
                <a:cubicBezTo>
                  <a:pt x="67" y="192"/>
                  <a:pt x="67" y="192"/>
                  <a:pt x="67" y="192"/>
                </a:cubicBezTo>
                <a:cubicBezTo>
                  <a:pt x="66" y="194"/>
                  <a:pt x="67" y="196"/>
                  <a:pt x="68" y="198"/>
                </a:cubicBezTo>
                <a:cubicBezTo>
                  <a:pt x="69" y="200"/>
                  <a:pt x="71" y="201"/>
                  <a:pt x="73" y="201"/>
                </a:cubicBezTo>
                <a:cubicBezTo>
                  <a:pt x="80" y="201"/>
                  <a:pt x="80" y="201"/>
                  <a:pt x="80" y="201"/>
                </a:cubicBezTo>
                <a:cubicBezTo>
                  <a:pt x="76" y="205"/>
                  <a:pt x="73" y="211"/>
                  <a:pt x="73" y="217"/>
                </a:cubicBezTo>
                <a:cubicBezTo>
                  <a:pt x="73" y="231"/>
                  <a:pt x="84" y="242"/>
                  <a:pt x="98" y="242"/>
                </a:cubicBezTo>
                <a:cubicBezTo>
                  <a:pt x="111" y="242"/>
                  <a:pt x="122" y="231"/>
                  <a:pt x="122" y="217"/>
                </a:cubicBezTo>
                <a:cubicBezTo>
                  <a:pt x="122" y="211"/>
                  <a:pt x="120" y="205"/>
                  <a:pt x="116" y="201"/>
                </a:cubicBezTo>
                <a:cubicBezTo>
                  <a:pt x="170" y="201"/>
                  <a:pt x="170" y="201"/>
                  <a:pt x="170" y="201"/>
                </a:cubicBezTo>
                <a:cubicBezTo>
                  <a:pt x="166" y="205"/>
                  <a:pt x="163" y="211"/>
                  <a:pt x="163" y="217"/>
                </a:cubicBezTo>
                <a:cubicBezTo>
                  <a:pt x="163" y="231"/>
                  <a:pt x="174" y="242"/>
                  <a:pt x="188" y="242"/>
                </a:cubicBezTo>
                <a:cubicBezTo>
                  <a:pt x="202" y="242"/>
                  <a:pt x="213" y="231"/>
                  <a:pt x="213" y="217"/>
                </a:cubicBezTo>
                <a:cubicBezTo>
                  <a:pt x="213" y="211"/>
                  <a:pt x="210" y="205"/>
                  <a:pt x="206" y="201"/>
                </a:cubicBezTo>
                <a:cubicBezTo>
                  <a:pt x="214" y="201"/>
                  <a:pt x="214" y="201"/>
                  <a:pt x="214" y="201"/>
                </a:cubicBezTo>
                <a:cubicBezTo>
                  <a:pt x="218" y="201"/>
                  <a:pt x="221" y="198"/>
                  <a:pt x="221" y="194"/>
                </a:cubicBezTo>
                <a:cubicBezTo>
                  <a:pt x="221" y="190"/>
                  <a:pt x="218" y="187"/>
                  <a:pt x="214" y="187"/>
                </a:cubicBezTo>
                <a:cubicBezTo>
                  <a:pt x="83" y="187"/>
                  <a:pt x="83" y="187"/>
                  <a:pt x="83" y="187"/>
                </a:cubicBezTo>
                <a:cubicBezTo>
                  <a:pt x="91" y="166"/>
                  <a:pt x="91" y="166"/>
                  <a:pt x="91" y="166"/>
                </a:cubicBezTo>
                <a:cubicBezTo>
                  <a:pt x="92" y="166"/>
                  <a:pt x="93" y="167"/>
                  <a:pt x="94" y="167"/>
                </a:cubicBezTo>
                <a:cubicBezTo>
                  <a:pt x="214" y="167"/>
                  <a:pt x="214" y="167"/>
                  <a:pt x="214" y="167"/>
                </a:cubicBezTo>
                <a:cubicBezTo>
                  <a:pt x="217" y="167"/>
                  <a:pt x="221" y="164"/>
                  <a:pt x="222" y="161"/>
                </a:cubicBezTo>
                <a:cubicBezTo>
                  <a:pt x="256" y="54"/>
                  <a:pt x="256" y="54"/>
                  <a:pt x="256" y="54"/>
                </a:cubicBezTo>
                <a:cubicBezTo>
                  <a:pt x="257" y="52"/>
                  <a:pt x="256" y="49"/>
                  <a:pt x="255" y="47"/>
                </a:cubicBezTo>
                <a:close/>
                <a:moveTo>
                  <a:pt x="98" y="228"/>
                </a:moveTo>
                <a:cubicBezTo>
                  <a:pt x="92" y="228"/>
                  <a:pt x="87" y="223"/>
                  <a:pt x="87" y="217"/>
                </a:cubicBezTo>
                <a:cubicBezTo>
                  <a:pt x="87" y="211"/>
                  <a:pt x="92" y="206"/>
                  <a:pt x="98" y="206"/>
                </a:cubicBezTo>
                <a:cubicBezTo>
                  <a:pt x="104" y="206"/>
                  <a:pt x="109" y="211"/>
                  <a:pt x="109" y="217"/>
                </a:cubicBezTo>
                <a:cubicBezTo>
                  <a:pt x="109" y="223"/>
                  <a:pt x="104" y="228"/>
                  <a:pt x="98" y="228"/>
                </a:cubicBezTo>
                <a:close/>
                <a:moveTo>
                  <a:pt x="188" y="228"/>
                </a:moveTo>
                <a:cubicBezTo>
                  <a:pt x="182" y="228"/>
                  <a:pt x="177" y="223"/>
                  <a:pt x="177" y="217"/>
                </a:cubicBezTo>
                <a:cubicBezTo>
                  <a:pt x="177" y="211"/>
                  <a:pt x="182" y="206"/>
                  <a:pt x="188" y="206"/>
                </a:cubicBezTo>
                <a:cubicBezTo>
                  <a:pt x="194" y="206"/>
                  <a:pt x="199" y="211"/>
                  <a:pt x="199" y="217"/>
                </a:cubicBezTo>
                <a:cubicBezTo>
                  <a:pt x="199" y="223"/>
                  <a:pt x="194" y="228"/>
                  <a:pt x="188" y="228"/>
                </a:cubicBezTo>
                <a:close/>
                <a:moveTo>
                  <a:pt x="188" y="228"/>
                </a:moveTo>
                <a:cubicBezTo>
                  <a:pt x="188" y="228"/>
                  <a:pt x="188" y="228"/>
                  <a:pt x="188" y="228"/>
                </a:cubicBezTo>
              </a:path>
            </a:pathLst>
          </a:custGeom>
          <a:solidFill>
            <a:schemeClr val="tx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200142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1ED38D81-3233-4EBC-B1F3-A1A46DC6F5E4}"/>
              </a:ext>
            </a:extLst>
          </p:cNvPr>
          <p:cNvSpPr txBox="1"/>
          <p:nvPr/>
        </p:nvSpPr>
        <p:spPr>
          <a:xfrm>
            <a:off x="0" y="407743"/>
            <a:ext cx="121920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CA99E0E2-14BA-461B-BC6C-5D4B275EEEE2}"/>
              </a:ext>
            </a:extLst>
          </p:cNvPr>
          <p:cNvSpPr txBox="1"/>
          <p:nvPr/>
        </p:nvSpPr>
        <p:spPr>
          <a:xfrm>
            <a:off x="2138047" y="4713683"/>
            <a:ext cx="1734399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5C783126-EFD5-4727-917B-2FA6958E2D3D}"/>
              </a:ext>
            </a:extLst>
          </p:cNvPr>
          <p:cNvSpPr txBox="1"/>
          <p:nvPr/>
        </p:nvSpPr>
        <p:spPr>
          <a:xfrm>
            <a:off x="4198550" y="4713683"/>
            <a:ext cx="1734399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4FDB4B28-6B2B-4F1F-A7E7-CD04B05F2F24}"/>
              </a:ext>
            </a:extLst>
          </p:cNvPr>
          <p:cNvSpPr txBox="1"/>
          <p:nvPr/>
        </p:nvSpPr>
        <p:spPr>
          <a:xfrm>
            <a:off x="6259052" y="4713683"/>
            <a:ext cx="1734399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AE5E4EBA-76E1-4215-B8A6-9F70FFE3050F}"/>
              </a:ext>
            </a:extLst>
          </p:cNvPr>
          <p:cNvSpPr txBox="1"/>
          <p:nvPr/>
        </p:nvSpPr>
        <p:spPr>
          <a:xfrm>
            <a:off x="8319553" y="4713683"/>
            <a:ext cx="1734399" cy="10902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909925DE-6DF7-4470-A275-607E82B02D87}"/>
              </a:ext>
            </a:extLst>
          </p:cNvPr>
          <p:cNvSpPr txBox="1"/>
          <p:nvPr/>
        </p:nvSpPr>
        <p:spPr>
          <a:xfrm>
            <a:off x="2138048" y="1927605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01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CB2FF584-350B-4018-A0AD-EFF2EF71824E}"/>
              </a:ext>
            </a:extLst>
          </p:cNvPr>
          <p:cNvSpPr txBox="1"/>
          <p:nvPr/>
        </p:nvSpPr>
        <p:spPr>
          <a:xfrm>
            <a:off x="8319553" y="1927605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04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4E8F308A-B11D-4612-8AD3-C578BA966B0C}"/>
              </a:ext>
            </a:extLst>
          </p:cNvPr>
          <p:cNvSpPr txBox="1"/>
          <p:nvPr/>
        </p:nvSpPr>
        <p:spPr>
          <a:xfrm>
            <a:off x="6259052" y="1927605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03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BDF54266-6B5F-4EAE-A78A-06B539F1CD5E}"/>
              </a:ext>
            </a:extLst>
          </p:cNvPr>
          <p:cNvSpPr txBox="1"/>
          <p:nvPr/>
        </p:nvSpPr>
        <p:spPr>
          <a:xfrm>
            <a:off x="4198550" y="1927605"/>
            <a:ext cx="173439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4"/>
                </a:solidFill>
                <a:latin typeface="Montserrat Light" panose="00000400000000000000" pitchFamily="50" charset="0"/>
              </a:rPr>
              <a:t>Step 02</a:t>
            </a:r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id="{AA348AF7-4288-4971-B0D7-F884738A9797}"/>
              </a:ext>
            </a:extLst>
          </p:cNvPr>
          <p:cNvSpPr/>
          <p:nvPr/>
        </p:nvSpPr>
        <p:spPr>
          <a:xfrm>
            <a:off x="2138048" y="2871997"/>
            <a:ext cx="964028" cy="964028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1A9C1B02-F11B-453C-9EE9-961E59E5D74D}"/>
              </a:ext>
            </a:extLst>
          </p:cNvPr>
          <p:cNvSpPr/>
          <p:nvPr/>
        </p:nvSpPr>
        <p:spPr>
          <a:xfrm>
            <a:off x="4198550" y="2871997"/>
            <a:ext cx="964028" cy="964028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1CC0C8C9-56D4-4D1B-B8FA-05734488C7C8}"/>
              </a:ext>
            </a:extLst>
          </p:cNvPr>
          <p:cNvSpPr/>
          <p:nvPr/>
        </p:nvSpPr>
        <p:spPr>
          <a:xfrm>
            <a:off x="6259052" y="2871997"/>
            <a:ext cx="964028" cy="964028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019FEAAC-EEC7-40AC-831C-2200E5E48739}"/>
              </a:ext>
            </a:extLst>
          </p:cNvPr>
          <p:cNvSpPr/>
          <p:nvPr/>
        </p:nvSpPr>
        <p:spPr>
          <a:xfrm>
            <a:off x="8319553" y="2871997"/>
            <a:ext cx="964028" cy="964028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Arrow: Down 2">
            <a:extLst>
              <a:ext uri="{FF2B5EF4-FFF2-40B4-BE49-F238E27FC236}">
                <a16:creationId xmlns:a16="http://schemas.microsoft.com/office/drawing/2014/main" id="{EEE43D68-D7E2-4BB4-9056-9B26A5937C5A}"/>
              </a:ext>
            </a:extLst>
          </p:cNvPr>
          <p:cNvSpPr/>
          <p:nvPr/>
        </p:nvSpPr>
        <p:spPr>
          <a:xfrm rot="16200000">
            <a:off x="3510613" y="3112980"/>
            <a:ext cx="279400" cy="482061"/>
          </a:xfrm>
          <a:prstGeom prst="downArrow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Arrow: Down 25">
            <a:extLst>
              <a:ext uri="{FF2B5EF4-FFF2-40B4-BE49-F238E27FC236}">
                <a16:creationId xmlns:a16="http://schemas.microsoft.com/office/drawing/2014/main" id="{14D39019-B72B-4082-9039-3103B8CEBAC4}"/>
              </a:ext>
            </a:extLst>
          </p:cNvPr>
          <p:cNvSpPr/>
          <p:nvPr/>
        </p:nvSpPr>
        <p:spPr>
          <a:xfrm rot="16200000">
            <a:off x="5571115" y="3112981"/>
            <a:ext cx="279400" cy="482061"/>
          </a:xfrm>
          <a:prstGeom prst="downArrow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Arrow: Down 26">
            <a:extLst>
              <a:ext uri="{FF2B5EF4-FFF2-40B4-BE49-F238E27FC236}">
                <a16:creationId xmlns:a16="http://schemas.microsoft.com/office/drawing/2014/main" id="{4EAEA81C-72DA-4511-962D-4BF36E4D65C4}"/>
              </a:ext>
            </a:extLst>
          </p:cNvPr>
          <p:cNvSpPr/>
          <p:nvPr/>
        </p:nvSpPr>
        <p:spPr>
          <a:xfrm rot="16200000">
            <a:off x="7631617" y="3112981"/>
            <a:ext cx="279400" cy="482061"/>
          </a:xfrm>
          <a:prstGeom prst="downArrow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2B0B62BE-63CD-4410-852A-351667739D7A}"/>
              </a:ext>
            </a:extLst>
          </p:cNvPr>
          <p:cNvCxnSpPr>
            <a:stCxn id="2" idx="4"/>
          </p:cNvCxnSpPr>
          <p:nvPr/>
        </p:nvCxnSpPr>
        <p:spPr>
          <a:xfrm>
            <a:off x="2620062" y="3836025"/>
            <a:ext cx="0" cy="707400"/>
          </a:xfrm>
          <a:prstGeom prst="straightConnector1">
            <a:avLst/>
          </a:prstGeom>
          <a:ln w="25400">
            <a:solidFill>
              <a:schemeClr val="bg1">
                <a:lumMod val="75000"/>
              </a:schemeClr>
            </a:solidFill>
            <a:headEnd w="lg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535DC66B-D59D-4C56-9A88-F90D76DC94A5}"/>
              </a:ext>
            </a:extLst>
          </p:cNvPr>
          <p:cNvCxnSpPr>
            <a:cxnSpLocks/>
          </p:cNvCxnSpPr>
          <p:nvPr/>
        </p:nvCxnSpPr>
        <p:spPr>
          <a:xfrm>
            <a:off x="4680564" y="3836025"/>
            <a:ext cx="0" cy="707400"/>
          </a:xfrm>
          <a:prstGeom prst="straightConnector1">
            <a:avLst/>
          </a:prstGeom>
          <a:ln w="25400">
            <a:solidFill>
              <a:schemeClr val="bg1">
                <a:lumMod val="75000"/>
              </a:schemeClr>
            </a:solidFill>
            <a:headEnd w="lg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BFD37543-5D8A-4243-837E-CA86F3DABEAD}"/>
              </a:ext>
            </a:extLst>
          </p:cNvPr>
          <p:cNvCxnSpPr>
            <a:cxnSpLocks/>
          </p:cNvCxnSpPr>
          <p:nvPr/>
        </p:nvCxnSpPr>
        <p:spPr>
          <a:xfrm>
            <a:off x="6741066" y="3836025"/>
            <a:ext cx="0" cy="707400"/>
          </a:xfrm>
          <a:prstGeom prst="straightConnector1">
            <a:avLst/>
          </a:prstGeom>
          <a:ln w="25400">
            <a:solidFill>
              <a:schemeClr val="bg1">
                <a:lumMod val="75000"/>
              </a:schemeClr>
            </a:solidFill>
            <a:headEnd w="lg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BA0ED787-9033-452A-990E-F6A1071453AA}"/>
              </a:ext>
            </a:extLst>
          </p:cNvPr>
          <p:cNvCxnSpPr>
            <a:cxnSpLocks/>
          </p:cNvCxnSpPr>
          <p:nvPr/>
        </p:nvCxnSpPr>
        <p:spPr>
          <a:xfrm>
            <a:off x="8801567" y="3836025"/>
            <a:ext cx="0" cy="707400"/>
          </a:xfrm>
          <a:prstGeom prst="straightConnector1">
            <a:avLst/>
          </a:prstGeom>
          <a:ln w="25400">
            <a:solidFill>
              <a:schemeClr val="bg1">
                <a:lumMod val="75000"/>
              </a:schemeClr>
            </a:solidFill>
            <a:headEnd w="lg" len="lg"/>
            <a:tailEnd type="stealth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9" name="Group 48">
            <a:extLst>
              <a:ext uri="{FF2B5EF4-FFF2-40B4-BE49-F238E27FC236}">
                <a16:creationId xmlns:a16="http://schemas.microsoft.com/office/drawing/2014/main" id="{59510DDC-450D-4696-94A6-6E6D333D891B}"/>
              </a:ext>
            </a:extLst>
          </p:cNvPr>
          <p:cNvGrpSpPr/>
          <p:nvPr/>
        </p:nvGrpSpPr>
        <p:grpSpPr>
          <a:xfrm>
            <a:off x="4472848" y="3061276"/>
            <a:ext cx="415433" cy="585470"/>
            <a:chOff x="6600826" y="4344988"/>
            <a:chExt cx="682625" cy="962025"/>
          </a:xfrm>
          <a:solidFill>
            <a:schemeClr val="bg1"/>
          </a:solidFill>
        </p:grpSpPr>
        <p:sp>
          <p:nvSpPr>
            <p:cNvPr id="50" name="Freeform 8">
              <a:extLst>
                <a:ext uri="{FF2B5EF4-FFF2-40B4-BE49-F238E27FC236}">
                  <a16:creationId xmlns:a16="http://schemas.microsoft.com/office/drawing/2014/main" id="{6D2E6BCE-65F5-4682-971F-2DD546AD489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72288" y="5246688"/>
              <a:ext cx="136525" cy="60325"/>
            </a:xfrm>
            <a:custGeom>
              <a:avLst/>
              <a:gdLst>
                <a:gd name="T0" fmla="*/ 28 w 36"/>
                <a:gd name="T1" fmla="*/ 0 h 16"/>
                <a:gd name="T2" fmla="*/ 9 w 36"/>
                <a:gd name="T3" fmla="*/ 0 h 16"/>
                <a:gd name="T4" fmla="*/ 0 w 36"/>
                <a:gd name="T5" fmla="*/ 8 h 16"/>
                <a:gd name="T6" fmla="*/ 9 w 36"/>
                <a:gd name="T7" fmla="*/ 16 h 16"/>
                <a:gd name="T8" fmla="*/ 28 w 36"/>
                <a:gd name="T9" fmla="*/ 16 h 16"/>
                <a:gd name="T10" fmla="*/ 36 w 36"/>
                <a:gd name="T11" fmla="*/ 8 h 16"/>
                <a:gd name="T12" fmla="*/ 28 w 36"/>
                <a:gd name="T13" fmla="*/ 0 h 16"/>
                <a:gd name="T14" fmla="*/ 28 w 36"/>
                <a:gd name="T15" fmla="*/ 0 h 16"/>
                <a:gd name="T16" fmla="*/ 28 w 36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6" h="16">
                  <a:moveTo>
                    <a:pt x="2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6"/>
                    <a:pt x="9" y="16"/>
                  </a:cubicBezTo>
                  <a:cubicBezTo>
                    <a:pt x="28" y="16"/>
                    <a:pt x="28" y="16"/>
                    <a:pt x="28" y="16"/>
                  </a:cubicBezTo>
                  <a:cubicBezTo>
                    <a:pt x="33" y="16"/>
                    <a:pt x="36" y="13"/>
                    <a:pt x="36" y="8"/>
                  </a:cubicBezTo>
                  <a:cubicBezTo>
                    <a:pt x="36" y="4"/>
                    <a:pt x="33" y="0"/>
                    <a:pt x="28" y="0"/>
                  </a:cubicBezTo>
                  <a:close/>
                  <a:moveTo>
                    <a:pt x="28" y="0"/>
                  </a:moveTo>
                  <a:cubicBezTo>
                    <a:pt x="28" y="0"/>
                    <a:pt x="28" y="0"/>
                    <a:pt x="2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9">
              <a:extLst>
                <a:ext uri="{FF2B5EF4-FFF2-40B4-BE49-F238E27FC236}">
                  <a16:creationId xmlns:a16="http://schemas.microsoft.com/office/drawing/2014/main" id="{9B4E106E-7AE1-4F03-BBEB-3097330308E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816726" y="5159375"/>
              <a:ext cx="247650" cy="65088"/>
            </a:xfrm>
            <a:custGeom>
              <a:avLst/>
              <a:gdLst>
                <a:gd name="T0" fmla="*/ 58 w 66"/>
                <a:gd name="T1" fmla="*/ 0 h 17"/>
                <a:gd name="T2" fmla="*/ 9 w 66"/>
                <a:gd name="T3" fmla="*/ 0 h 17"/>
                <a:gd name="T4" fmla="*/ 0 w 66"/>
                <a:gd name="T5" fmla="*/ 8 h 17"/>
                <a:gd name="T6" fmla="*/ 9 w 66"/>
                <a:gd name="T7" fmla="*/ 17 h 17"/>
                <a:gd name="T8" fmla="*/ 58 w 66"/>
                <a:gd name="T9" fmla="*/ 17 h 17"/>
                <a:gd name="T10" fmla="*/ 66 w 66"/>
                <a:gd name="T11" fmla="*/ 8 h 17"/>
                <a:gd name="T12" fmla="*/ 58 w 66"/>
                <a:gd name="T13" fmla="*/ 0 h 17"/>
                <a:gd name="T14" fmla="*/ 58 w 66"/>
                <a:gd name="T15" fmla="*/ 0 h 17"/>
                <a:gd name="T16" fmla="*/ 58 w 66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6" h="17">
                  <a:moveTo>
                    <a:pt x="5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13"/>
                    <a:pt x="4" y="17"/>
                    <a:pt x="9" y="17"/>
                  </a:cubicBezTo>
                  <a:cubicBezTo>
                    <a:pt x="58" y="17"/>
                    <a:pt x="58" y="17"/>
                    <a:pt x="58" y="17"/>
                  </a:cubicBezTo>
                  <a:cubicBezTo>
                    <a:pt x="63" y="17"/>
                    <a:pt x="66" y="13"/>
                    <a:pt x="66" y="8"/>
                  </a:cubicBezTo>
                  <a:cubicBezTo>
                    <a:pt x="66" y="4"/>
                    <a:pt x="63" y="0"/>
                    <a:pt x="58" y="0"/>
                  </a:cubicBezTo>
                  <a:close/>
                  <a:moveTo>
                    <a:pt x="58" y="0"/>
                  </a:moveTo>
                  <a:cubicBezTo>
                    <a:pt x="58" y="0"/>
                    <a:pt x="58" y="0"/>
                    <a:pt x="5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0">
              <a:extLst>
                <a:ext uri="{FF2B5EF4-FFF2-40B4-BE49-F238E27FC236}">
                  <a16:creationId xmlns:a16="http://schemas.microsoft.com/office/drawing/2014/main" id="{1A8DCC2C-8869-4284-889E-62D783C729C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00826" y="4344988"/>
              <a:ext cx="682625" cy="781050"/>
            </a:xfrm>
            <a:custGeom>
              <a:avLst/>
              <a:gdLst>
                <a:gd name="T0" fmla="*/ 169 w 181"/>
                <a:gd name="T1" fmla="*/ 45 h 207"/>
                <a:gd name="T2" fmla="*/ 136 w 181"/>
                <a:gd name="T3" fmla="*/ 12 h 207"/>
                <a:gd name="T4" fmla="*/ 90 w 181"/>
                <a:gd name="T5" fmla="*/ 0 h 207"/>
                <a:gd name="T6" fmla="*/ 26 w 181"/>
                <a:gd name="T7" fmla="*/ 26 h 207"/>
                <a:gd name="T8" fmla="*/ 0 w 181"/>
                <a:gd name="T9" fmla="*/ 89 h 207"/>
                <a:gd name="T10" fmla="*/ 7 w 181"/>
                <a:gd name="T11" fmla="*/ 123 h 207"/>
                <a:gd name="T12" fmla="*/ 30 w 181"/>
                <a:gd name="T13" fmla="*/ 165 h 207"/>
                <a:gd name="T14" fmla="*/ 38 w 181"/>
                <a:gd name="T15" fmla="*/ 183 h 207"/>
                <a:gd name="T16" fmla="*/ 48 w 181"/>
                <a:gd name="T17" fmla="*/ 204 h 207"/>
                <a:gd name="T18" fmla="*/ 55 w 181"/>
                <a:gd name="T19" fmla="*/ 207 h 207"/>
                <a:gd name="T20" fmla="*/ 129 w 181"/>
                <a:gd name="T21" fmla="*/ 207 h 207"/>
                <a:gd name="T22" fmla="*/ 136 w 181"/>
                <a:gd name="T23" fmla="*/ 203 h 207"/>
                <a:gd name="T24" fmla="*/ 143 w 181"/>
                <a:gd name="T25" fmla="*/ 186 h 207"/>
                <a:gd name="T26" fmla="*/ 150 w 181"/>
                <a:gd name="T27" fmla="*/ 169 h 207"/>
                <a:gd name="T28" fmla="*/ 173 w 181"/>
                <a:gd name="T29" fmla="*/ 124 h 207"/>
                <a:gd name="T30" fmla="*/ 181 w 181"/>
                <a:gd name="T31" fmla="*/ 89 h 207"/>
                <a:gd name="T32" fmla="*/ 169 w 181"/>
                <a:gd name="T33" fmla="*/ 45 h 207"/>
                <a:gd name="T34" fmla="*/ 157 w 181"/>
                <a:gd name="T35" fmla="*/ 120 h 207"/>
                <a:gd name="T36" fmla="*/ 136 w 181"/>
                <a:gd name="T37" fmla="*/ 160 h 207"/>
                <a:gd name="T38" fmla="*/ 128 w 181"/>
                <a:gd name="T39" fmla="*/ 181 h 207"/>
                <a:gd name="T40" fmla="*/ 124 w 181"/>
                <a:gd name="T41" fmla="*/ 191 h 207"/>
                <a:gd name="T42" fmla="*/ 60 w 181"/>
                <a:gd name="T43" fmla="*/ 191 h 207"/>
                <a:gd name="T44" fmla="*/ 53 w 181"/>
                <a:gd name="T45" fmla="*/ 177 h 207"/>
                <a:gd name="T46" fmla="*/ 44 w 181"/>
                <a:gd name="T47" fmla="*/ 156 h 207"/>
                <a:gd name="T48" fmla="*/ 23 w 181"/>
                <a:gd name="T49" fmla="*/ 118 h 207"/>
                <a:gd name="T50" fmla="*/ 16 w 181"/>
                <a:gd name="T51" fmla="*/ 89 h 207"/>
                <a:gd name="T52" fmla="*/ 90 w 181"/>
                <a:gd name="T53" fmla="*/ 16 h 207"/>
                <a:gd name="T54" fmla="*/ 128 w 181"/>
                <a:gd name="T55" fmla="*/ 26 h 207"/>
                <a:gd name="T56" fmla="*/ 155 w 181"/>
                <a:gd name="T57" fmla="*/ 53 h 207"/>
                <a:gd name="T58" fmla="*/ 165 w 181"/>
                <a:gd name="T59" fmla="*/ 89 h 207"/>
                <a:gd name="T60" fmla="*/ 157 w 181"/>
                <a:gd name="T61" fmla="*/ 120 h 207"/>
                <a:gd name="T62" fmla="*/ 157 w 181"/>
                <a:gd name="T63" fmla="*/ 120 h 207"/>
                <a:gd name="T64" fmla="*/ 157 w 181"/>
                <a:gd name="T65" fmla="*/ 120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81" h="207">
                  <a:moveTo>
                    <a:pt x="169" y="45"/>
                  </a:moveTo>
                  <a:cubicBezTo>
                    <a:pt x="161" y="31"/>
                    <a:pt x="150" y="20"/>
                    <a:pt x="136" y="12"/>
                  </a:cubicBezTo>
                  <a:cubicBezTo>
                    <a:pt x="122" y="4"/>
                    <a:pt x="107" y="0"/>
                    <a:pt x="90" y="0"/>
                  </a:cubicBezTo>
                  <a:cubicBezTo>
                    <a:pt x="66" y="0"/>
                    <a:pt x="42" y="10"/>
                    <a:pt x="26" y="26"/>
                  </a:cubicBezTo>
                  <a:cubicBezTo>
                    <a:pt x="10" y="42"/>
                    <a:pt x="0" y="65"/>
                    <a:pt x="0" y="89"/>
                  </a:cubicBezTo>
                  <a:cubicBezTo>
                    <a:pt x="0" y="100"/>
                    <a:pt x="2" y="112"/>
                    <a:pt x="7" y="123"/>
                  </a:cubicBezTo>
                  <a:cubicBezTo>
                    <a:pt x="12" y="134"/>
                    <a:pt x="20" y="148"/>
                    <a:pt x="30" y="165"/>
                  </a:cubicBezTo>
                  <a:cubicBezTo>
                    <a:pt x="32" y="169"/>
                    <a:pt x="35" y="175"/>
                    <a:pt x="38" y="183"/>
                  </a:cubicBezTo>
                  <a:cubicBezTo>
                    <a:pt x="42" y="193"/>
                    <a:pt x="45" y="200"/>
                    <a:pt x="48" y="204"/>
                  </a:cubicBezTo>
                  <a:cubicBezTo>
                    <a:pt x="50" y="206"/>
                    <a:pt x="52" y="207"/>
                    <a:pt x="55" y="207"/>
                  </a:cubicBezTo>
                  <a:cubicBezTo>
                    <a:pt x="129" y="207"/>
                    <a:pt x="129" y="207"/>
                    <a:pt x="129" y="207"/>
                  </a:cubicBezTo>
                  <a:cubicBezTo>
                    <a:pt x="132" y="207"/>
                    <a:pt x="134" y="206"/>
                    <a:pt x="136" y="203"/>
                  </a:cubicBezTo>
                  <a:cubicBezTo>
                    <a:pt x="138" y="200"/>
                    <a:pt x="140" y="194"/>
                    <a:pt x="143" y="186"/>
                  </a:cubicBezTo>
                  <a:cubicBezTo>
                    <a:pt x="146" y="178"/>
                    <a:pt x="148" y="172"/>
                    <a:pt x="150" y="169"/>
                  </a:cubicBezTo>
                  <a:cubicBezTo>
                    <a:pt x="160" y="151"/>
                    <a:pt x="168" y="136"/>
                    <a:pt x="173" y="124"/>
                  </a:cubicBezTo>
                  <a:cubicBezTo>
                    <a:pt x="178" y="112"/>
                    <a:pt x="181" y="100"/>
                    <a:pt x="181" y="89"/>
                  </a:cubicBezTo>
                  <a:cubicBezTo>
                    <a:pt x="181" y="73"/>
                    <a:pt x="177" y="58"/>
                    <a:pt x="169" y="45"/>
                  </a:cubicBezTo>
                  <a:close/>
                  <a:moveTo>
                    <a:pt x="157" y="120"/>
                  </a:moveTo>
                  <a:cubicBezTo>
                    <a:pt x="152" y="131"/>
                    <a:pt x="146" y="144"/>
                    <a:pt x="136" y="160"/>
                  </a:cubicBezTo>
                  <a:cubicBezTo>
                    <a:pt x="133" y="166"/>
                    <a:pt x="130" y="172"/>
                    <a:pt x="128" y="181"/>
                  </a:cubicBezTo>
                  <a:cubicBezTo>
                    <a:pt x="126" y="184"/>
                    <a:pt x="125" y="188"/>
                    <a:pt x="124" y="191"/>
                  </a:cubicBezTo>
                  <a:cubicBezTo>
                    <a:pt x="60" y="191"/>
                    <a:pt x="60" y="191"/>
                    <a:pt x="60" y="191"/>
                  </a:cubicBezTo>
                  <a:cubicBezTo>
                    <a:pt x="57" y="187"/>
                    <a:pt x="56" y="182"/>
                    <a:pt x="53" y="177"/>
                  </a:cubicBezTo>
                  <a:cubicBezTo>
                    <a:pt x="49" y="167"/>
                    <a:pt x="46" y="160"/>
                    <a:pt x="44" y="156"/>
                  </a:cubicBezTo>
                  <a:cubicBezTo>
                    <a:pt x="34" y="141"/>
                    <a:pt x="28" y="128"/>
                    <a:pt x="23" y="118"/>
                  </a:cubicBezTo>
                  <a:cubicBezTo>
                    <a:pt x="18" y="108"/>
                    <a:pt x="16" y="98"/>
                    <a:pt x="16" y="89"/>
                  </a:cubicBezTo>
                  <a:cubicBezTo>
                    <a:pt x="16" y="50"/>
                    <a:pt x="51" y="16"/>
                    <a:pt x="90" y="16"/>
                  </a:cubicBezTo>
                  <a:cubicBezTo>
                    <a:pt x="104" y="16"/>
                    <a:pt x="116" y="20"/>
                    <a:pt x="128" y="26"/>
                  </a:cubicBezTo>
                  <a:cubicBezTo>
                    <a:pt x="139" y="33"/>
                    <a:pt x="148" y="42"/>
                    <a:pt x="155" y="53"/>
                  </a:cubicBezTo>
                  <a:cubicBezTo>
                    <a:pt x="161" y="64"/>
                    <a:pt x="165" y="76"/>
                    <a:pt x="165" y="89"/>
                  </a:cubicBezTo>
                  <a:cubicBezTo>
                    <a:pt x="165" y="98"/>
                    <a:pt x="162" y="108"/>
                    <a:pt x="157" y="120"/>
                  </a:cubicBezTo>
                  <a:close/>
                  <a:moveTo>
                    <a:pt x="157" y="120"/>
                  </a:moveTo>
                  <a:cubicBezTo>
                    <a:pt x="157" y="120"/>
                    <a:pt x="157" y="120"/>
                    <a:pt x="157" y="12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DAADD294-33CD-4E31-9B11-A1EA91300CCF}"/>
              </a:ext>
            </a:extLst>
          </p:cNvPr>
          <p:cNvGrpSpPr/>
          <p:nvPr/>
        </p:nvGrpSpPr>
        <p:grpSpPr>
          <a:xfrm>
            <a:off x="6450746" y="3060310"/>
            <a:ext cx="580640" cy="587402"/>
            <a:chOff x="8455026" y="1558925"/>
            <a:chExt cx="954088" cy="965200"/>
          </a:xfrm>
          <a:solidFill>
            <a:schemeClr val="bg1"/>
          </a:solidFill>
        </p:grpSpPr>
        <p:sp>
          <p:nvSpPr>
            <p:cNvPr id="54" name="Freeform 11">
              <a:extLst>
                <a:ext uri="{FF2B5EF4-FFF2-40B4-BE49-F238E27FC236}">
                  <a16:creationId xmlns:a16="http://schemas.microsoft.com/office/drawing/2014/main" id="{2E6AD6F1-CCBF-47F5-B811-316DFF37202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51876" y="1558925"/>
              <a:ext cx="757238" cy="581025"/>
            </a:xfrm>
            <a:custGeom>
              <a:avLst/>
              <a:gdLst>
                <a:gd name="T0" fmla="*/ 196 w 201"/>
                <a:gd name="T1" fmla="*/ 5 h 154"/>
                <a:gd name="T2" fmla="*/ 183 w 201"/>
                <a:gd name="T3" fmla="*/ 0 h 154"/>
                <a:gd name="T4" fmla="*/ 18 w 201"/>
                <a:gd name="T5" fmla="*/ 0 h 154"/>
                <a:gd name="T6" fmla="*/ 0 w 201"/>
                <a:gd name="T7" fmla="*/ 18 h 154"/>
                <a:gd name="T8" fmla="*/ 0 w 201"/>
                <a:gd name="T9" fmla="*/ 53 h 154"/>
                <a:gd name="T10" fmla="*/ 17 w 201"/>
                <a:gd name="T11" fmla="*/ 53 h 154"/>
                <a:gd name="T12" fmla="*/ 17 w 201"/>
                <a:gd name="T13" fmla="*/ 18 h 154"/>
                <a:gd name="T14" fmla="*/ 18 w 201"/>
                <a:gd name="T15" fmla="*/ 16 h 154"/>
                <a:gd name="T16" fmla="*/ 183 w 201"/>
                <a:gd name="T17" fmla="*/ 16 h 154"/>
                <a:gd name="T18" fmla="*/ 184 w 201"/>
                <a:gd name="T19" fmla="*/ 18 h 154"/>
                <a:gd name="T20" fmla="*/ 184 w 201"/>
                <a:gd name="T21" fmla="*/ 136 h 154"/>
                <a:gd name="T22" fmla="*/ 183 w 201"/>
                <a:gd name="T23" fmla="*/ 138 h 154"/>
                <a:gd name="T24" fmla="*/ 161 w 201"/>
                <a:gd name="T25" fmla="*/ 138 h 154"/>
                <a:gd name="T26" fmla="*/ 161 w 201"/>
                <a:gd name="T27" fmla="*/ 154 h 154"/>
                <a:gd name="T28" fmla="*/ 183 w 201"/>
                <a:gd name="T29" fmla="*/ 154 h 154"/>
                <a:gd name="T30" fmla="*/ 196 w 201"/>
                <a:gd name="T31" fmla="*/ 149 h 154"/>
                <a:gd name="T32" fmla="*/ 201 w 201"/>
                <a:gd name="T33" fmla="*/ 136 h 154"/>
                <a:gd name="T34" fmla="*/ 201 w 201"/>
                <a:gd name="T35" fmla="*/ 18 h 154"/>
                <a:gd name="T36" fmla="*/ 196 w 201"/>
                <a:gd name="T37" fmla="*/ 5 h 154"/>
                <a:gd name="T38" fmla="*/ 196 w 201"/>
                <a:gd name="T39" fmla="*/ 5 h 154"/>
                <a:gd name="T40" fmla="*/ 196 w 201"/>
                <a:gd name="T41" fmla="*/ 5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201" h="154">
                  <a:moveTo>
                    <a:pt x="196" y="5"/>
                  </a:moveTo>
                  <a:cubicBezTo>
                    <a:pt x="192" y="2"/>
                    <a:pt x="188" y="0"/>
                    <a:pt x="183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8" y="0"/>
                    <a:pt x="0" y="8"/>
                    <a:pt x="0" y="18"/>
                  </a:cubicBezTo>
                  <a:cubicBezTo>
                    <a:pt x="0" y="53"/>
                    <a:pt x="0" y="53"/>
                    <a:pt x="0" y="53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cubicBezTo>
                    <a:pt x="184" y="136"/>
                    <a:pt x="184" y="136"/>
                    <a:pt x="184" y="136"/>
                  </a:cubicBezTo>
                  <a:cubicBezTo>
                    <a:pt x="184" y="137"/>
                    <a:pt x="184" y="138"/>
                    <a:pt x="183" y="138"/>
                  </a:cubicBezTo>
                  <a:cubicBezTo>
                    <a:pt x="161" y="138"/>
                    <a:pt x="161" y="138"/>
                    <a:pt x="161" y="138"/>
                  </a:cubicBezTo>
                  <a:cubicBezTo>
                    <a:pt x="161" y="154"/>
                    <a:pt x="161" y="154"/>
                    <a:pt x="161" y="154"/>
                  </a:cubicBezTo>
                  <a:cubicBezTo>
                    <a:pt x="183" y="154"/>
                    <a:pt x="183" y="154"/>
                    <a:pt x="183" y="154"/>
                  </a:cubicBezTo>
                  <a:cubicBezTo>
                    <a:pt x="188" y="154"/>
                    <a:pt x="192" y="153"/>
                    <a:pt x="196" y="149"/>
                  </a:cubicBezTo>
                  <a:cubicBezTo>
                    <a:pt x="199" y="146"/>
                    <a:pt x="201" y="142"/>
                    <a:pt x="201" y="136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6" y="5"/>
                  </a:cubicBezTo>
                  <a:close/>
                  <a:moveTo>
                    <a:pt x="196" y="5"/>
                  </a:moveTo>
                  <a:cubicBezTo>
                    <a:pt x="196" y="5"/>
                    <a:pt x="196" y="5"/>
                    <a:pt x="196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2">
              <a:extLst>
                <a:ext uri="{FF2B5EF4-FFF2-40B4-BE49-F238E27FC236}">
                  <a16:creationId xmlns:a16="http://schemas.microsoft.com/office/drawing/2014/main" id="{7E6864BC-C9A0-4FA4-80BD-11F6644A974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55026" y="1822450"/>
              <a:ext cx="758825" cy="701675"/>
            </a:xfrm>
            <a:custGeom>
              <a:avLst/>
              <a:gdLst>
                <a:gd name="T0" fmla="*/ 183 w 201"/>
                <a:gd name="T1" fmla="*/ 0 h 186"/>
                <a:gd name="T2" fmla="*/ 18 w 201"/>
                <a:gd name="T3" fmla="*/ 0 h 186"/>
                <a:gd name="T4" fmla="*/ 5 w 201"/>
                <a:gd name="T5" fmla="*/ 5 h 186"/>
                <a:gd name="T6" fmla="*/ 0 w 201"/>
                <a:gd name="T7" fmla="*/ 18 h 186"/>
                <a:gd name="T8" fmla="*/ 0 w 201"/>
                <a:gd name="T9" fmla="*/ 137 h 186"/>
                <a:gd name="T10" fmla="*/ 5 w 201"/>
                <a:gd name="T11" fmla="*/ 149 h 186"/>
                <a:gd name="T12" fmla="*/ 18 w 201"/>
                <a:gd name="T13" fmla="*/ 155 h 186"/>
                <a:gd name="T14" fmla="*/ 93 w 201"/>
                <a:gd name="T15" fmla="*/ 155 h 186"/>
                <a:gd name="T16" fmla="*/ 148 w 201"/>
                <a:gd name="T17" fmla="*/ 186 h 186"/>
                <a:gd name="T18" fmla="*/ 148 w 201"/>
                <a:gd name="T19" fmla="*/ 155 h 186"/>
                <a:gd name="T20" fmla="*/ 183 w 201"/>
                <a:gd name="T21" fmla="*/ 155 h 186"/>
                <a:gd name="T22" fmla="*/ 195 w 201"/>
                <a:gd name="T23" fmla="*/ 149 h 186"/>
                <a:gd name="T24" fmla="*/ 201 w 201"/>
                <a:gd name="T25" fmla="*/ 137 h 186"/>
                <a:gd name="T26" fmla="*/ 201 w 201"/>
                <a:gd name="T27" fmla="*/ 18 h 186"/>
                <a:gd name="T28" fmla="*/ 195 w 201"/>
                <a:gd name="T29" fmla="*/ 5 h 186"/>
                <a:gd name="T30" fmla="*/ 183 w 201"/>
                <a:gd name="T31" fmla="*/ 0 h 186"/>
                <a:gd name="T32" fmla="*/ 184 w 201"/>
                <a:gd name="T33" fmla="*/ 137 h 186"/>
                <a:gd name="T34" fmla="*/ 183 w 201"/>
                <a:gd name="T35" fmla="*/ 138 h 186"/>
                <a:gd name="T36" fmla="*/ 132 w 201"/>
                <a:gd name="T37" fmla="*/ 138 h 186"/>
                <a:gd name="T38" fmla="*/ 132 w 201"/>
                <a:gd name="T39" fmla="*/ 158 h 186"/>
                <a:gd name="T40" fmla="*/ 101 w 201"/>
                <a:gd name="T41" fmla="*/ 140 h 186"/>
                <a:gd name="T42" fmla="*/ 97 w 201"/>
                <a:gd name="T43" fmla="*/ 138 h 186"/>
                <a:gd name="T44" fmla="*/ 18 w 201"/>
                <a:gd name="T45" fmla="*/ 138 h 186"/>
                <a:gd name="T46" fmla="*/ 17 w 201"/>
                <a:gd name="T47" fmla="*/ 137 h 186"/>
                <a:gd name="T48" fmla="*/ 17 w 201"/>
                <a:gd name="T49" fmla="*/ 18 h 186"/>
                <a:gd name="T50" fmla="*/ 18 w 201"/>
                <a:gd name="T51" fmla="*/ 16 h 186"/>
                <a:gd name="T52" fmla="*/ 183 w 201"/>
                <a:gd name="T53" fmla="*/ 16 h 186"/>
                <a:gd name="T54" fmla="*/ 184 w 201"/>
                <a:gd name="T55" fmla="*/ 18 h 186"/>
                <a:gd name="T56" fmla="*/ 184 w 201"/>
                <a:gd name="T57" fmla="*/ 137 h 186"/>
                <a:gd name="T58" fmla="*/ 184 w 201"/>
                <a:gd name="T59" fmla="*/ 137 h 186"/>
                <a:gd name="T60" fmla="*/ 184 w 201"/>
                <a:gd name="T61" fmla="*/ 137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01" h="186">
                  <a:moveTo>
                    <a:pt x="183" y="0"/>
                  </a:moveTo>
                  <a:cubicBezTo>
                    <a:pt x="18" y="0"/>
                    <a:pt x="18" y="0"/>
                    <a:pt x="18" y="0"/>
                  </a:cubicBezTo>
                  <a:cubicBezTo>
                    <a:pt x="13" y="0"/>
                    <a:pt x="9" y="2"/>
                    <a:pt x="5" y="5"/>
                  </a:cubicBezTo>
                  <a:cubicBezTo>
                    <a:pt x="2" y="9"/>
                    <a:pt x="0" y="13"/>
                    <a:pt x="0" y="18"/>
                  </a:cubicBezTo>
                  <a:cubicBezTo>
                    <a:pt x="0" y="137"/>
                    <a:pt x="0" y="137"/>
                    <a:pt x="0" y="137"/>
                  </a:cubicBezTo>
                  <a:cubicBezTo>
                    <a:pt x="0" y="142"/>
                    <a:pt x="2" y="146"/>
                    <a:pt x="5" y="149"/>
                  </a:cubicBezTo>
                  <a:cubicBezTo>
                    <a:pt x="9" y="153"/>
                    <a:pt x="13" y="155"/>
                    <a:pt x="18" y="155"/>
                  </a:cubicBezTo>
                  <a:cubicBezTo>
                    <a:pt x="93" y="155"/>
                    <a:pt x="93" y="155"/>
                    <a:pt x="93" y="155"/>
                  </a:cubicBezTo>
                  <a:cubicBezTo>
                    <a:pt x="148" y="186"/>
                    <a:pt x="148" y="186"/>
                    <a:pt x="148" y="186"/>
                  </a:cubicBezTo>
                  <a:cubicBezTo>
                    <a:pt x="148" y="155"/>
                    <a:pt x="148" y="155"/>
                    <a:pt x="148" y="155"/>
                  </a:cubicBezTo>
                  <a:cubicBezTo>
                    <a:pt x="183" y="155"/>
                    <a:pt x="183" y="155"/>
                    <a:pt x="183" y="155"/>
                  </a:cubicBezTo>
                  <a:cubicBezTo>
                    <a:pt x="188" y="155"/>
                    <a:pt x="192" y="153"/>
                    <a:pt x="195" y="149"/>
                  </a:cubicBezTo>
                  <a:cubicBezTo>
                    <a:pt x="199" y="146"/>
                    <a:pt x="201" y="142"/>
                    <a:pt x="201" y="137"/>
                  </a:cubicBezTo>
                  <a:cubicBezTo>
                    <a:pt x="201" y="18"/>
                    <a:pt x="201" y="18"/>
                    <a:pt x="201" y="18"/>
                  </a:cubicBezTo>
                  <a:cubicBezTo>
                    <a:pt x="201" y="13"/>
                    <a:pt x="199" y="9"/>
                    <a:pt x="195" y="5"/>
                  </a:cubicBezTo>
                  <a:cubicBezTo>
                    <a:pt x="192" y="2"/>
                    <a:pt x="188" y="0"/>
                    <a:pt x="183" y="0"/>
                  </a:cubicBezTo>
                  <a:close/>
                  <a:moveTo>
                    <a:pt x="184" y="137"/>
                  </a:moveTo>
                  <a:cubicBezTo>
                    <a:pt x="184" y="138"/>
                    <a:pt x="184" y="138"/>
                    <a:pt x="183" y="138"/>
                  </a:cubicBezTo>
                  <a:cubicBezTo>
                    <a:pt x="132" y="138"/>
                    <a:pt x="132" y="138"/>
                    <a:pt x="132" y="138"/>
                  </a:cubicBezTo>
                  <a:cubicBezTo>
                    <a:pt x="132" y="158"/>
                    <a:pt x="132" y="158"/>
                    <a:pt x="132" y="158"/>
                  </a:cubicBezTo>
                  <a:cubicBezTo>
                    <a:pt x="101" y="140"/>
                    <a:pt x="101" y="140"/>
                    <a:pt x="101" y="140"/>
                  </a:cubicBezTo>
                  <a:cubicBezTo>
                    <a:pt x="97" y="138"/>
                    <a:pt x="97" y="138"/>
                    <a:pt x="97" y="138"/>
                  </a:cubicBezTo>
                  <a:cubicBezTo>
                    <a:pt x="18" y="138"/>
                    <a:pt x="18" y="138"/>
                    <a:pt x="18" y="138"/>
                  </a:cubicBezTo>
                  <a:cubicBezTo>
                    <a:pt x="17" y="138"/>
                    <a:pt x="17" y="138"/>
                    <a:pt x="17" y="137"/>
                  </a:cubicBezTo>
                  <a:cubicBezTo>
                    <a:pt x="17" y="18"/>
                    <a:pt x="17" y="18"/>
                    <a:pt x="17" y="18"/>
                  </a:cubicBezTo>
                  <a:cubicBezTo>
                    <a:pt x="17" y="17"/>
                    <a:pt x="17" y="16"/>
                    <a:pt x="18" y="16"/>
                  </a:cubicBezTo>
                  <a:cubicBezTo>
                    <a:pt x="183" y="16"/>
                    <a:pt x="183" y="16"/>
                    <a:pt x="183" y="16"/>
                  </a:cubicBezTo>
                  <a:cubicBezTo>
                    <a:pt x="184" y="16"/>
                    <a:pt x="184" y="17"/>
                    <a:pt x="184" y="18"/>
                  </a:cubicBezTo>
                  <a:lnTo>
                    <a:pt x="184" y="137"/>
                  </a:lnTo>
                  <a:close/>
                  <a:moveTo>
                    <a:pt x="184" y="137"/>
                  </a:moveTo>
                  <a:cubicBezTo>
                    <a:pt x="184" y="137"/>
                    <a:pt x="184" y="137"/>
                    <a:pt x="184" y="13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3">
              <a:extLst>
                <a:ext uri="{FF2B5EF4-FFF2-40B4-BE49-F238E27FC236}">
                  <a16:creationId xmlns:a16="http://schemas.microsoft.com/office/drawing/2014/main" id="{B94F684F-4F37-4C5B-949A-875243DDFD6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72526" y="2151063"/>
              <a:ext cx="282575" cy="63500"/>
            </a:xfrm>
            <a:custGeom>
              <a:avLst/>
              <a:gdLst>
                <a:gd name="T0" fmla="*/ 67 w 75"/>
                <a:gd name="T1" fmla="*/ 0 h 17"/>
                <a:gd name="T2" fmla="*/ 8 w 75"/>
                <a:gd name="T3" fmla="*/ 0 h 17"/>
                <a:gd name="T4" fmla="*/ 0 w 75"/>
                <a:gd name="T5" fmla="*/ 9 h 17"/>
                <a:gd name="T6" fmla="*/ 8 w 75"/>
                <a:gd name="T7" fmla="*/ 17 h 17"/>
                <a:gd name="T8" fmla="*/ 67 w 75"/>
                <a:gd name="T9" fmla="*/ 17 h 17"/>
                <a:gd name="T10" fmla="*/ 75 w 75"/>
                <a:gd name="T11" fmla="*/ 9 h 17"/>
                <a:gd name="T12" fmla="*/ 67 w 75"/>
                <a:gd name="T13" fmla="*/ 0 h 17"/>
                <a:gd name="T14" fmla="*/ 67 w 75"/>
                <a:gd name="T15" fmla="*/ 0 h 17"/>
                <a:gd name="T16" fmla="*/ 67 w 75"/>
                <a:gd name="T17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5" h="17">
                  <a:moveTo>
                    <a:pt x="67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9"/>
                  </a:cubicBezTo>
                  <a:cubicBezTo>
                    <a:pt x="0" y="13"/>
                    <a:pt x="3" y="17"/>
                    <a:pt x="8" y="17"/>
                  </a:cubicBezTo>
                  <a:cubicBezTo>
                    <a:pt x="67" y="17"/>
                    <a:pt x="67" y="17"/>
                    <a:pt x="67" y="17"/>
                  </a:cubicBezTo>
                  <a:cubicBezTo>
                    <a:pt x="72" y="17"/>
                    <a:pt x="75" y="13"/>
                    <a:pt x="75" y="9"/>
                  </a:cubicBezTo>
                  <a:cubicBezTo>
                    <a:pt x="75" y="4"/>
                    <a:pt x="72" y="0"/>
                    <a:pt x="67" y="0"/>
                  </a:cubicBezTo>
                  <a:close/>
                  <a:moveTo>
                    <a:pt x="67" y="0"/>
                  </a:moveTo>
                  <a:cubicBezTo>
                    <a:pt x="67" y="0"/>
                    <a:pt x="67" y="0"/>
                    <a:pt x="67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4">
              <a:extLst>
                <a:ext uri="{FF2B5EF4-FFF2-40B4-BE49-F238E27FC236}">
                  <a16:creationId xmlns:a16="http://schemas.microsoft.com/office/drawing/2014/main" id="{B0A69F20-2C66-4AE8-BFA1-EF2EF50F52F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613776" y="2014538"/>
              <a:ext cx="441325" cy="60325"/>
            </a:xfrm>
            <a:custGeom>
              <a:avLst/>
              <a:gdLst>
                <a:gd name="T0" fmla="*/ 109 w 117"/>
                <a:gd name="T1" fmla="*/ 0 h 16"/>
                <a:gd name="T2" fmla="*/ 8 w 117"/>
                <a:gd name="T3" fmla="*/ 0 h 16"/>
                <a:gd name="T4" fmla="*/ 0 w 117"/>
                <a:gd name="T5" fmla="*/ 8 h 16"/>
                <a:gd name="T6" fmla="*/ 8 w 117"/>
                <a:gd name="T7" fmla="*/ 16 h 16"/>
                <a:gd name="T8" fmla="*/ 109 w 117"/>
                <a:gd name="T9" fmla="*/ 16 h 16"/>
                <a:gd name="T10" fmla="*/ 117 w 117"/>
                <a:gd name="T11" fmla="*/ 8 h 16"/>
                <a:gd name="T12" fmla="*/ 109 w 117"/>
                <a:gd name="T13" fmla="*/ 0 h 16"/>
                <a:gd name="T14" fmla="*/ 109 w 117"/>
                <a:gd name="T15" fmla="*/ 0 h 16"/>
                <a:gd name="T16" fmla="*/ 109 w 117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6">
                  <a:moveTo>
                    <a:pt x="109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8"/>
                  </a:cubicBezTo>
                  <a:cubicBezTo>
                    <a:pt x="0" y="13"/>
                    <a:pt x="3" y="16"/>
                    <a:pt x="8" y="16"/>
                  </a:cubicBezTo>
                  <a:cubicBezTo>
                    <a:pt x="109" y="16"/>
                    <a:pt x="109" y="16"/>
                    <a:pt x="109" y="16"/>
                  </a:cubicBezTo>
                  <a:cubicBezTo>
                    <a:pt x="114" y="16"/>
                    <a:pt x="117" y="13"/>
                    <a:pt x="117" y="8"/>
                  </a:cubicBezTo>
                  <a:cubicBezTo>
                    <a:pt x="117" y="4"/>
                    <a:pt x="114" y="0"/>
                    <a:pt x="109" y="0"/>
                  </a:cubicBezTo>
                  <a:close/>
                  <a:moveTo>
                    <a:pt x="109" y="0"/>
                  </a:moveTo>
                  <a:cubicBezTo>
                    <a:pt x="109" y="0"/>
                    <a:pt x="109" y="0"/>
                    <a:pt x="10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264721C-6D9C-48B6-8DE5-96308A175EC5}"/>
              </a:ext>
            </a:extLst>
          </p:cNvPr>
          <p:cNvGrpSpPr/>
          <p:nvPr/>
        </p:nvGrpSpPr>
        <p:grpSpPr>
          <a:xfrm>
            <a:off x="2328776" y="3068522"/>
            <a:ext cx="582572" cy="570979"/>
            <a:chOff x="5983288" y="1720850"/>
            <a:chExt cx="957263" cy="938213"/>
          </a:xfrm>
          <a:solidFill>
            <a:schemeClr val="bg1"/>
          </a:solidFill>
        </p:grpSpPr>
        <p:sp>
          <p:nvSpPr>
            <p:cNvPr id="59" name="Freeform 15">
              <a:extLst>
                <a:ext uri="{FF2B5EF4-FFF2-40B4-BE49-F238E27FC236}">
                  <a16:creationId xmlns:a16="http://schemas.microsoft.com/office/drawing/2014/main" id="{C025D8AC-BDB7-4139-A9B8-F711ECD5150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close/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close/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close/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close/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close/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close/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close/>
                  <a:moveTo>
                    <a:pt x="81" y="489"/>
                  </a:moveTo>
                  <a:lnTo>
                    <a:pt x="81" y="48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16">
              <a:extLst>
                <a:ext uri="{FF2B5EF4-FFF2-40B4-BE49-F238E27FC236}">
                  <a16:creationId xmlns:a16="http://schemas.microsoft.com/office/drawing/2014/main" id="{DCAA56E1-5049-4DC0-A1F9-9BFDD2139D5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83288" y="1720850"/>
              <a:ext cx="957263" cy="938213"/>
            </a:xfrm>
            <a:custGeom>
              <a:avLst/>
              <a:gdLst>
                <a:gd name="T0" fmla="*/ 354 w 603"/>
                <a:gd name="T1" fmla="*/ 352 h 591"/>
                <a:gd name="T2" fmla="*/ 522 w 603"/>
                <a:gd name="T3" fmla="*/ 183 h 591"/>
                <a:gd name="T4" fmla="*/ 603 w 603"/>
                <a:gd name="T5" fmla="*/ 264 h 591"/>
                <a:gd name="T6" fmla="*/ 437 w 603"/>
                <a:gd name="T7" fmla="*/ 432 h 591"/>
                <a:gd name="T8" fmla="*/ 354 w 603"/>
                <a:gd name="T9" fmla="*/ 352 h 591"/>
                <a:gd name="T10" fmla="*/ 339 w 603"/>
                <a:gd name="T11" fmla="*/ 411 h 591"/>
                <a:gd name="T12" fmla="*/ 327 w 603"/>
                <a:gd name="T13" fmla="*/ 461 h 591"/>
                <a:gd name="T14" fmla="*/ 377 w 603"/>
                <a:gd name="T15" fmla="*/ 449 h 591"/>
                <a:gd name="T16" fmla="*/ 339 w 603"/>
                <a:gd name="T17" fmla="*/ 411 h 591"/>
                <a:gd name="T18" fmla="*/ 439 w 603"/>
                <a:gd name="T19" fmla="*/ 458 h 591"/>
                <a:gd name="T20" fmla="*/ 477 w 603"/>
                <a:gd name="T21" fmla="*/ 420 h 591"/>
                <a:gd name="T22" fmla="*/ 477 w 603"/>
                <a:gd name="T23" fmla="*/ 591 h 591"/>
                <a:gd name="T24" fmla="*/ 0 w 603"/>
                <a:gd name="T25" fmla="*/ 591 h 591"/>
                <a:gd name="T26" fmla="*/ 0 w 603"/>
                <a:gd name="T27" fmla="*/ 161 h 591"/>
                <a:gd name="T28" fmla="*/ 152 w 603"/>
                <a:gd name="T29" fmla="*/ 0 h 591"/>
                <a:gd name="T30" fmla="*/ 477 w 603"/>
                <a:gd name="T31" fmla="*/ 0 h 591"/>
                <a:gd name="T32" fmla="*/ 477 w 603"/>
                <a:gd name="T33" fmla="*/ 202 h 591"/>
                <a:gd name="T34" fmla="*/ 439 w 603"/>
                <a:gd name="T35" fmla="*/ 240 h 591"/>
                <a:gd name="T36" fmla="*/ 439 w 603"/>
                <a:gd name="T37" fmla="*/ 38 h 591"/>
                <a:gd name="T38" fmla="*/ 176 w 603"/>
                <a:gd name="T39" fmla="*/ 38 h 591"/>
                <a:gd name="T40" fmla="*/ 176 w 603"/>
                <a:gd name="T41" fmla="*/ 178 h 591"/>
                <a:gd name="T42" fmla="*/ 35 w 603"/>
                <a:gd name="T43" fmla="*/ 178 h 591"/>
                <a:gd name="T44" fmla="*/ 35 w 603"/>
                <a:gd name="T45" fmla="*/ 553 h 591"/>
                <a:gd name="T46" fmla="*/ 439 w 603"/>
                <a:gd name="T47" fmla="*/ 553 h 591"/>
                <a:gd name="T48" fmla="*/ 439 w 603"/>
                <a:gd name="T49" fmla="*/ 458 h 591"/>
                <a:gd name="T50" fmla="*/ 71 w 603"/>
                <a:gd name="T51" fmla="*/ 140 h 591"/>
                <a:gd name="T52" fmla="*/ 140 w 603"/>
                <a:gd name="T53" fmla="*/ 140 h 591"/>
                <a:gd name="T54" fmla="*/ 140 w 603"/>
                <a:gd name="T55" fmla="*/ 69 h 591"/>
                <a:gd name="T56" fmla="*/ 71 w 603"/>
                <a:gd name="T57" fmla="*/ 140 h 591"/>
                <a:gd name="T58" fmla="*/ 392 w 603"/>
                <a:gd name="T59" fmla="*/ 285 h 591"/>
                <a:gd name="T60" fmla="*/ 392 w 603"/>
                <a:gd name="T61" fmla="*/ 280 h 591"/>
                <a:gd name="T62" fmla="*/ 81 w 603"/>
                <a:gd name="T63" fmla="*/ 280 h 591"/>
                <a:gd name="T64" fmla="*/ 81 w 603"/>
                <a:gd name="T65" fmla="*/ 323 h 591"/>
                <a:gd name="T66" fmla="*/ 356 w 603"/>
                <a:gd name="T67" fmla="*/ 323 h 591"/>
                <a:gd name="T68" fmla="*/ 392 w 603"/>
                <a:gd name="T69" fmla="*/ 285 h 591"/>
                <a:gd name="T70" fmla="*/ 332 w 603"/>
                <a:gd name="T71" fmla="*/ 363 h 591"/>
                <a:gd name="T72" fmla="*/ 81 w 603"/>
                <a:gd name="T73" fmla="*/ 363 h 591"/>
                <a:gd name="T74" fmla="*/ 81 w 603"/>
                <a:gd name="T75" fmla="*/ 404 h 591"/>
                <a:gd name="T76" fmla="*/ 320 w 603"/>
                <a:gd name="T77" fmla="*/ 404 h 591"/>
                <a:gd name="T78" fmla="*/ 332 w 603"/>
                <a:gd name="T79" fmla="*/ 363 h 591"/>
                <a:gd name="T80" fmla="*/ 81 w 603"/>
                <a:gd name="T81" fmla="*/ 489 h 591"/>
                <a:gd name="T82" fmla="*/ 299 w 603"/>
                <a:gd name="T83" fmla="*/ 489 h 591"/>
                <a:gd name="T84" fmla="*/ 311 w 603"/>
                <a:gd name="T85" fmla="*/ 449 h 591"/>
                <a:gd name="T86" fmla="*/ 81 w 603"/>
                <a:gd name="T87" fmla="*/ 449 h 591"/>
                <a:gd name="T88" fmla="*/ 81 w 603"/>
                <a:gd name="T89" fmla="*/ 489 h 591"/>
                <a:gd name="T90" fmla="*/ 81 w 603"/>
                <a:gd name="T91" fmla="*/ 489 h 591"/>
                <a:gd name="T92" fmla="*/ 81 w 603"/>
                <a:gd name="T93" fmla="*/ 489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603" h="591">
                  <a:moveTo>
                    <a:pt x="354" y="352"/>
                  </a:moveTo>
                  <a:lnTo>
                    <a:pt x="522" y="183"/>
                  </a:lnTo>
                  <a:lnTo>
                    <a:pt x="603" y="264"/>
                  </a:lnTo>
                  <a:lnTo>
                    <a:pt x="437" y="432"/>
                  </a:lnTo>
                  <a:lnTo>
                    <a:pt x="354" y="352"/>
                  </a:lnTo>
                  <a:moveTo>
                    <a:pt x="339" y="411"/>
                  </a:moveTo>
                  <a:lnTo>
                    <a:pt x="327" y="461"/>
                  </a:lnTo>
                  <a:lnTo>
                    <a:pt x="377" y="449"/>
                  </a:lnTo>
                  <a:lnTo>
                    <a:pt x="339" y="411"/>
                  </a:lnTo>
                  <a:moveTo>
                    <a:pt x="439" y="458"/>
                  </a:moveTo>
                  <a:lnTo>
                    <a:pt x="477" y="420"/>
                  </a:lnTo>
                  <a:lnTo>
                    <a:pt x="477" y="591"/>
                  </a:lnTo>
                  <a:lnTo>
                    <a:pt x="0" y="591"/>
                  </a:lnTo>
                  <a:lnTo>
                    <a:pt x="0" y="161"/>
                  </a:lnTo>
                  <a:lnTo>
                    <a:pt x="152" y="0"/>
                  </a:lnTo>
                  <a:lnTo>
                    <a:pt x="477" y="0"/>
                  </a:lnTo>
                  <a:lnTo>
                    <a:pt x="477" y="202"/>
                  </a:lnTo>
                  <a:lnTo>
                    <a:pt x="439" y="240"/>
                  </a:lnTo>
                  <a:lnTo>
                    <a:pt x="439" y="38"/>
                  </a:lnTo>
                  <a:lnTo>
                    <a:pt x="176" y="38"/>
                  </a:lnTo>
                  <a:lnTo>
                    <a:pt x="176" y="178"/>
                  </a:lnTo>
                  <a:lnTo>
                    <a:pt x="35" y="178"/>
                  </a:lnTo>
                  <a:lnTo>
                    <a:pt x="35" y="553"/>
                  </a:lnTo>
                  <a:lnTo>
                    <a:pt x="439" y="553"/>
                  </a:lnTo>
                  <a:lnTo>
                    <a:pt x="439" y="458"/>
                  </a:lnTo>
                  <a:moveTo>
                    <a:pt x="71" y="140"/>
                  </a:moveTo>
                  <a:lnTo>
                    <a:pt x="140" y="140"/>
                  </a:lnTo>
                  <a:lnTo>
                    <a:pt x="140" y="69"/>
                  </a:lnTo>
                  <a:lnTo>
                    <a:pt x="71" y="140"/>
                  </a:lnTo>
                  <a:moveTo>
                    <a:pt x="392" y="285"/>
                  </a:moveTo>
                  <a:lnTo>
                    <a:pt x="392" y="280"/>
                  </a:lnTo>
                  <a:lnTo>
                    <a:pt x="81" y="280"/>
                  </a:lnTo>
                  <a:lnTo>
                    <a:pt x="81" y="323"/>
                  </a:lnTo>
                  <a:lnTo>
                    <a:pt x="356" y="323"/>
                  </a:lnTo>
                  <a:lnTo>
                    <a:pt x="392" y="285"/>
                  </a:lnTo>
                  <a:moveTo>
                    <a:pt x="332" y="363"/>
                  </a:moveTo>
                  <a:lnTo>
                    <a:pt x="81" y="363"/>
                  </a:lnTo>
                  <a:lnTo>
                    <a:pt x="81" y="404"/>
                  </a:lnTo>
                  <a:lnTo>
                    <a:pt x="320" y="404"/>
                  </a:lnTo>
                  <a:lnTo>
                    <a:pt x="332" y="363"/>
                  </a:lnTo>
                  <a:moveTo>
                    <a:pt x="81" y="489"/>
                  </a:moveTo>
                  <a:lnTo>
                    <a:pt x="299" y="489"/>
                  </a:lnTo>
                  <a:lnTo>
                    <a:pt x="311" y="449"/>
                  </a:lnTo>
                  <a:lnTo>
                    <a:pt x="81" y="449"/>
                  </a:lnTo>
                  <a:lnTo>
                    <a:pt x="81" y="489"/>
                  </a:lnTo>
                  <a:moveTo>
                    <a:pt x="81" y="489"/>
                  </a:moveTo>
                  <a:lnTo>
                    <a:pt x="81" y="489"/>
                  </a:lnTo>
                </a:path>
              </a:pathLst>
            </a:custGeom>
            <a:grp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1" name="Freeform 38">
            <a:extLst>
              <a:ext uri="{FF2B5EF4-FFF2-40B4-BE49-F238E27FC236}">
                <a16:creationId xmlns:a16="http://schemas.microsoft.com/office/drawing/2014/main" id="{A5192D88-19D2-4BAF-B8AA-5AA138EF0549}"/>
              </a:ext>
            </a:extLst>
          </p:cNvPr>
          <p:cNvSpPr>
            <a:spLocks noEditPoints="1"/>
          </p:cNvSpPr>
          <p:nvPr/>
        </p:nvSpPr>
        <p:spPr bwMode="auto">
          <a:xfrm>
            <a:off x="8506417" y="3076251"/>
            <a:ext cx="590301" cy="555521"/>
          </a:xfrm>
          <a:custGeom>
            <a:avLst/>
            <a:gdLst>
              <a:gd name="T0" fmla="*/ 255 w 257"/>
              <a:gd name="T1" fmla="*/ 47 h 242"/>
              <a:gd name="T2" fmla="*/ 248 w 257"/>
              <a:gd name="T3" fmla="*/ 44 h 242"/>
              <a:gd name="T4" fmla="*/ 90 w 257"/>
              <a:gd name="T5" fmla="*/ 44 h 242"/>
              <a:gd name="T6" fmla="*/ 82 w 257"/>
              <a:gd name="T7" fmla="*/ 52 h 242"/>
              <a:gd name="T8" fmla="*/ 90 w 257"/>
              <a:gd name="T9" fmla="*/ 60 h 242"/>
              <a:gd name="T10" fmla="*/ 237 w 257"/>
              <a:gd name="T11" fmla="*/ 60 h 242"/>
              <a:gd name="T12" fmla="*/ 231 w 257"/>
              <a:gd name="T13" fmla="*/ 79 h 242"/>
              <a:gd name="T14" fmla="*/ 108 w 257"/>
              <a:gd name="T15" fmla="*/ 79 h 242"/>
              <a:gd name="T16" fmla="*/ 100 w 257"/>
              <a:gd name="T17" fmla="*/ 87 h 242"/>
              <a:gd name="T18" fmla="*/ 108 w 257"/>
              <a:gd name="T19" fmla="*/ 95 h 242"/>
              <a:gd name="T20" fmla="*/ 226 w 257"/>
              <a:gd name="T21" fmla="*/ 95 h 242"/>
              <a:gd name="T22" fmla="*/ 219 w 257"/>
              <a:gd name="T23" fmla="*/ 116 h 242"/>
              <a:gd name="T24" fmla="*/ 117 w 257"/>
              <a:gd name="T25" fmla="*/ 116 h 242"/>
              <a:gd name="T26" fmla="*/ 109 w 257"/>
              <a:gd name="T27" fmla="*/ 124 h 242"/>
              <a:gd name="T28" fmla="*/ 117 w 257"/>
              <a:gd name="T29" fmla="*/ 132 h 242"/>
              <a:gd name="T30" fmla="*/ 214 w 257"/>
              <a:gd name="T31" fmla="*/ 132 h 242"/>
              <a:gd name="T32" fmla="*/ 208 w 257"/>
              <a:gd name="T33" fmla="*/ 150 h 242"/>
              <a:gd name="T34" fmla="*/ 100 w 257"/>
              <a:gd name="T35" fmla="*/ 150 h 242"/>
              <a:gd name="T36" fmla="*/ 55 w 257"/>
              <a:gd name="T37" fmla="*/ 22 h 242"/>
              <a:gd name="T38" fmla="*/ 50 w 257"/>
              <a:gd name="T39" fmla="*/ 17 h 242"/>
              <a:gd name="T40" fmla="*/ 12 w 257"/>
              <a:gd name="T41" fmla="*/ 2 h 242"/>
              <a:gd name="T42" fmla="*/ 2 w 257"/>
              <a:gd name="T43" fmla="*/ 7 h 242"/>
              <a:gd name="T44" fmla="*/ 6 w 257"/>
              <a:gd name="T45" fmla="*/ 17 h 242"/>
              <a:gd name="T46" fmla="*/ 41 w 257"/>
              <a:gd name="T47" fmla="*/ 31 h 242"/>
              <a:gd name="T48" fmla="*/ 83 w 257"/>
              <a:gd name="T49" fmla="*/ 153 h 242"/>
              <a:gd name="T50" fmla="*/ 79 w 257"/>
              <a:gd name="T51" fmla="*/ 157 h 242"/>
              <a:gd name="T52" fmla="*/ 67 w 257"/>
              <a:gd name="T53" fmla="*/ 192 h 242"/>
              <a:gd name="T54" fmla="*/ 68 w 257"/>
              <a:gd name="T55" fmla="*/ 198 h 242"/>
              <a:gd name="T56" fmla="*/ 73 w 257"/>
              <a:gd name="T57" fmla="*/ 201 h 242"/>
              <a:gd name="T58" fmla="*/ 80 w 257"/>
              <a:gd name="T59" fmla="*/ 201 h 242"/>
              <a:gd name="T60" fmla="*/ 73 w 257"/>
              <a:gd name="T61" fmla="*/ 217 h 242"/>
              <a:gd name="T62" fmla="*/ 98 w 257"/>
              <a:gd name="T63" fmla="*/ 242 h 242"/>
              <a:gd name="T64" fmla="*/ 122 w 257"/>
              <a:gd name="T65" fmla="*/ 217 h 242"/>
              <a:gd name="T66" fmla="*/ 116 w 257"/>
              <a:gd name="T67" fmla="*/ 201 h 242"/>
              <a:gd name="T68" fmla="*/ 170 w 257"/>
              <a:gd name="T69" fmla="*/ 201 h 242"/>
              <a:gd name="T70" fmla="*/ 163 w 257"/>
              <a:gd name="T71" fmla="*/ 217 h 242"/>
              <a:gd name="T72" fmla="*/ 188 w 257"/>
              <a:gd name="T73" fmla="*/ 242 h 242"/>
              <a:gd name="T74" fmla="*/ 213 w 257"/>
              <a:gd name="T75" fmla="*/ 217 h 242"/>
              <a:gd name="T76" fmla="*/ 206 w 257"/>
              <a:gd name="T77" fmla="*/ 201 h 242"/>
              <a:gd name="T78" fmla="*/ 214 w 257"/>
              <a:gd name="T79" fmla="*/ 201 h 242"/>
              <a:gd name="T80" fmla="*/ 221 w 257"/>
              <a:gd name="T81" fmla="*/ 194 h 242"/>
              <a:gd name="T82" fmla="*/ 214 w 257"/>
              <a:gd name="T83" fmla="*/ 187 h 242"/>
              <a:gd name="T84" fmla="*/ 83 w 257"/>
              <a:gd name="T85" fmla="*/ 187 h 242"/>
              <a:gd name="T86" fmla="*/ 91 w 257"/>
              <a:gd name="T87" fmla="*/ 166 h 242"/>
              <a:gd name="T88" fmla="*/ 94 w 257"/>
              <a:gd name="T89" fmla="*/ 167 h 242"/>
              <a:gd name="T90" fmla="*/ 214 w 257"/>
              <a:gd name="T91" fmla="*/ 167 h 242"/>
              <a:gd name="T92" fmla="*/ 222 w 257"/>
              <a:gd name="T93" fmla="*/ 161 h 242"/>
              <a:gd name="T94" fmla="*/ 256 w 257"/>
              <a:gd name="T95" fmla="*/ 54 h 242"/>
              <a:gd name="T96" fmla="*/ 255 w 257"/>
              <a:gd name="T97" fmla="*/ 47 h 242"/>
              <a:gd name="T98" fmla="*/ 98 w 257"/>
              <a:gd name="T99" fmla="*/ 228 h 242"/>
              <a:gd name="T100" fmla="*/ 87 w 257"/>
              <a:gd name="T101" fmla="*/ 217 h 242"/>
              <a:gd name="T102" fmla="*/ 98 w 257"/>
              <a:gd name="T103" fmla="*/ 206 h 242"/>
              <a:gd name="T104" fmla="*/ 109 w 257"/>
              <a:gd name="T105" fmla="*/ 217 h 242"/>
              <a:gd name="T106" fmla="*/ 98 w 257"/>
              <a:gd name="T107" fmla="*/ 228 h 242"/>
              <a:gd name="T108" fmla="*/ 188 w 257"/>
              <a:gd name="T109" fmla="*/ 228 h 242"/>
              <a:gd name="T110" fmla="*/ 177 w 257"/>
              <a:gd name="T111" fmla="*/ 217 h 242"/>
              <a:gd name="T112" fmla="*/ 188 w 257"/>
              <a:gd name="T113" fmla="*/ 206 h 242"/>
              <a:gd name="T114" fmla="*/ 199 w 257"/>
              <a:gd name="T115" fmla="*/ 217 h 242"/>
              <a:gd name="T116" fmla="*/ 188 w 257"/>
              <a:gd name="T117" fmla="*/ 228 h 242"/>
              <a:gd name="T118" fmla="*/ 188 w 257"/>
              <a:gd name="T119" fmla="*/ 228 h 242"/>
              <a:gd name="T120" fmla="*/ 188 w 257"/>
              <a:gd name="T121" fmla="*/ 228 h 2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257" h="242">
                <a:moveTo>
                  <a:pt x="255" y="47"/>
                </a:moveTo>
                <a:cubicBezTo>
                  <a:pt x="253" y="45"/>
                  <a:pt x="251" y="44"/>
                  <a:pt x="248" y="44"/>
                </a:cubicBezTo>
                <a:cubicBezTo>
                  <a:pt x="90" y="44"/>
                  <a:pt x="90" y="44"/>
                  <a:pt x="90" y="44"/>
                </a:cubicBezTo>
                <a:cubicBezTo>
                  <a:pt x="85" y="44"/>
                  <a:pt x="82" y="47"/>
                  <a:pt x="82" y="52"/>
                </a:cubicBezTo>
                <a:cubicBezTo>
                  <a:pt x="82" y="57"/>
                  <a:pt x="85" y="60"/>
                  <a:pt x="90" y="60"/>
                </a:cubicBezTo>
                <a:cubicBezTo>
                  <a:pt x="237" y="60"/>
                  <a:pt x="237" y="60"/>
                  <a:pt x="237" y="60"/>
                </a:cubicBezTo>
                <a:cubicBezTo>
                  <a:pt x="231" y="79"/>
                  <a:pt x="231" y="79"/>
                  <a:pt x="231" y="79"/>
                </a:cubicBezTo>
                <a:cubicBezTo>
                  <a:pt x="108" y="79"/>
                  <a:pt x="108" y="79"/>
                  <a:pt x="108" y="79"/>
                </a:cubicBezTo>
                <a:cubicBezTo>
                  <a:pt x="103" y="79"/>
                  <a:pt x="100" y="82"/>
                  <a:pt x="100" y="87"/>
                </a:cubicBezTo>
                <a:cubicBezTo>
                  <a:pt x="100" y="91"/>
                  <a:pt x="103" y="95"/>
                  <a:pt x="108" y="95"/>
                </a:cubicBezTo>
                <a:cubicBezTo>
                  <a:pt x="226" y="95"/>
                  <a:pt x="226" y="95"/>
                  <a:pt x="226" y="95"/>
                </a:cubicBezTo>
                <a:cubicBezTo>
                  <a:pt x="219" y="116"/>
                  <a:pt x="219" y="116"/>
                  <a:pt x="219" y="116"/>
                </a:cubicBezTo>
                <a:cubicBezTo>
                  <a:pt x="117" y="116"/>
                  <a:pt x="117" y="116"/>
                  <a:pt x="117" y="116"/>
                </a:cubicBezTo>
                <a:cubicBezTo>
                  <a:pt x="113" y="116"/>
                  <a:pt x="109" y="120"/>
                  <a:pt x="109" y="124"/>
                </a:cubicBezTo>
                <a:cubicBezTo>
                  <a:pt x="109" y="129"/>
                  <a:pt x="113" y="132"/>
                  <a:pt x="117" y="132"/>
                </a:cubicBezTo>
                <a:cubicBezTo>
                  <a:pt x="214" y="132"/>
                  <a:pt x="214" y="132"/>
                  <a:pt x="214" y="132"/>
                </a:cubicBezTo>
                <a:cubicBezTo>
                  <a:pt x="208" y="150"/>
                  <a:pt x="208" y="150"/>
                  <a:pt x="208" y="150"/>
                </a:cubicBezTo>
                <a:cubicBezTo>
                  <a:pt x="100" y="150"/>
                  <a:pt x="100" y="150"/>
                  <a:pt x="100" y="150"/>
                </a:cubicBezTo>
                <a:cubicBezTo>
                  <a:pt x="55" y="22"/>
                  <a:pt x="55" y="22"/>
                  <a:pt x="55" y="22"/>
                </a:cubicBezTo>
                <a:cubicBezTo>
                  <a:pt x="54" y="20"/>
                  <a:pt x="53" y="18"/>
                  <a:pt x="50" y="17"/>
                </a:cubicBezTo>
                <a:cubicBezTo>
                  <a:pt x="12" y="2"/>
                  <a:pt x="12" y="2"/>
                  <a:pt x="12" y="2"/>
                </a:cubicBezTo>
                <a:cubicBezTo>
                  <a:pt x="8" y="0"/>
                  <a:pt x="3" y="3"/>
                  <a:pt x="2" y="7"/>
                </a:cubicBezTo>
                <a:cubicBezTo>
                  <a:pt x="0" y="11"/>
                  <a:pt x="2" y="16"/>
                  <a:pt x="6" y="17"/>
                </a:cubicBezTo>
                <a:cubicBezTo>
                  <a:pt x="41" y="31"/>
                  <a:pt x="41" y="31"/>
                  <a:pt x="41" y="31"/>
                </a:cubicBezTo>
                <a:cubicBezTo>
                  <a:pt x="83" y="153"/>
                  <a:pt x="83" y="153"/>
                  <a:pt x="83" y="153"/>
                </a:cubicBezTo>
                <a:cubicBezTo>
                  <a:pt x="82" y="154"/>
                  <a:pt x="80" y="155"/>
                  <a:pt x="79" y="157"/>
                </a:cubicBezTo>
                <a:cubicBezTo>
                  <a:pt x="67" y="192"/>
                  <a:pt x="67" y="192"/>
                  <a:pt x="67" y="192"/>
                </a:cubicBezTo>
                <a:cubicBezTo>
                  <a:pt x="66" y="194"/>
                  <a:pt x="67" y="196"/>
                  <a:pt x="68" y="198"/>
                </a:cubicBezTo>
                <a:cubicBezTo>
                  <a:pt x="69" y="200"/>
                  <a:pt x="71" y="201"/>
                  <a:pt x="73" y="201"/>
                </a:cubicBezTo>
                <a:cubicBezTo>
                  <a:pt x="80" y="201"/>
                  <a:pt x="80" y="201"/>
                  <a:pt x="80" y="201"/>
                </a:cubicBezTo>
                <a:cubicBezTo>
                  <a:pt x="76" y="205"/>
                  <a:pt x="73" y="211"/>
                  <a:pt x="73" y="217"/>
                </a:cubicBezTo>
                <a:cubicBezTo>
                  <a:pt x="73" y="231"/>
                  <a:pt x="84" y="242"/>
                  <a:pt x="98" y="242"/>
                </a:cubicBezTo>
                <a:cubicBezTo>
                  <a:pt x="111" y="242"/>
                  <a:pt x="122" y="231"/>
                  <a:pt x="122" y="217"/>
                </a:cubicBezTo>
                <a:cubicBezTo>
                  <a:pt x="122" y="211"/>
                  <a:pt x="120" y="205"/>
                  <a:pt x="116" y="201"/>
                </a:cubicBezTo>
                <a:cubicBezTo>
                  <a:pt x="170" y="201"/>
                  <a:pt x="170" y="201"/>
                  <a:pt x="170" y="201"/>
                </a:cubicBezTo>
                <a:cubicBezTo>
                  <a:pt x="166" y="205"/>
                  <a:pt x="163" y="211"/>
                  <a:pt x="163" y="217"/>
                </a:cubicBezTo>
                <a:cubicBezTo>
                  <a:pt x="163" y="231"/>
                  <a:pt x="174" y="242"/>
                  <a:pt x="188" y="242"/>
                </a:cubicBezTo>
                <a:cubicBezTo>
                  <a:pt x="202" y="242"/>
                  <a:pt x="213" y="231"/>
                  <a:pt x="213" y="217"/>
                </a:cubicBezTo>
                <a:cubicBezTo>
                  <a:pt x="213" y="211"/>
                  <a:pt x="210" y="205"/>
                  <a:pt x="206" y="201"/>
                </a:cubicBezTo>
                <a:cubicBezTo>
                  <a:pt x="214" y="201"/>
                  <a:pt x="214" y="201"/>
                  <a:pt x="214" y="201"/>
                </a:cubicBezTo>
                <a:cubicBezTo>
                  <a:pt x="218" y="201"/>
                  <a:pt x="221" y="198"/>
                  <a:pt x="221" y="194"/>
                </a:cubicBezTo>
                <a:cubicBezTo>
                  <a:pt x="221" y="190"/>
                  <a:pt x="218" y="187"/>
                  <a:pt x="214" y="187"/>
                </a:cubicBezTo>
                <a:cubicBezTo>
                  <a:pt x="83" y="187"/>
                  <a:pt x="83" y="187"/>
                  <a:pt x="83" y="187"/>
                </a:cubicBezTo>
                <a:cubicBezTo>
                  <a:pt x="91" y="166"/>
                  <a:pt x="91" y="166"/>
                  <a:pt x="91" y="166"/>
                </a:cubicBezTo>
                <a:cubicBezTo>
                  <a:pt x="92" y="166"/>
                  <a:pt x="93" y="167"/>
                  <a:pt x="94" y="167"/>
                </a:cubicBezTo>
                <a:cubicBezTo>
                  <a:pt x="214" y="167"/>
                  <a:pt x="214" y="167"/>
                  <a:pt x="214" y="167"/>
                </a:cubicBezTo>
                <a:cubicBezTo>
                  <a:pt x="217" y="167"/>
                  <a:pt x="221" y="164"/>
                  <a:pt x="222" y="161"/>
                </a:cubicBezTo>
                <a:cubicBezTo>
                  <a:pt x="256" y="54"/>
                  <a:pt x="256" y="54"/>
                  <a:pt x="256" y="54"/>
                </a:cubicBezTo>
                <a:cubicBezTo>
                  <a:pt x="257" y="52"/>
                  <a:pt x="256" y="49"/>
                  <a:pt x="255" y="47"/>
                </a:cubicBezTo>
                <a:close/>
                <a:moveTo>
                  <a:pt x="98" y="228"/>
                </a:moveTo>
                <a:cubicBezTo>
                  <a:pt x="92" y="228"/>
                  <a:pt x="87" y="223"/>
                  <a:pt x="87" y="217"/>
                </a:cubicBezTo>
                <a:cubicBezTo>
                  <a:pt x="87" y="211"/>
                  <a:pt x="92" y="206"/>
                  <a:pt x="98" y="206"/>
                </a:cubicBezTo>
                <a:cubicBezTo>
                  <a:pt x="104" y="206"/>
                  <a:pt x="109" y="211"/>
                  <a:pt x="109" y="217"/>
                </a:cubicBezTo>
                <a:cubicBezTo>
                  <a:pt x="109" y="223"/>
                  <a:pt x="104" y="228"/>
                  <a:pt x="98" y="228"/>
                </a:cubicBezTo>
                <a:close/>
                <a:moveTo>
                  <a:pt x="188" y="228"/>
                </a:moveTo>
                <a:cubicBezTo>
                  <a:pt x="182" y="228"/>
                  <a:pt x="177" y="223"/>
                  <a:pt x="177" y="217"/>
                </a:cubicBezTo>
                <a:cubicBezTo>
                  <a:pt x="177" y="211"/>
                  <a:pt x="182" y="206"/>
                  <a:pt x="188" y="206"/>
                </a:cubicBezTo>
                <a:cubicBezTo>
                  <a:pt x="194" y="206"/>
                  <a:pt x="199" y="211"/>
                  <a:pt x="199" y="217"/>
                </a:cubicBezTo>
                <a:cubicBezTo>
                  <a:pt x="199" y="223"/>
                  <a:pt x="194" y="228"/>
                  <a:pt x="188" y="228"/>
                </a:cubicBezTo>
                <a:close/>
                <a:moveTo>
                  <a:pt x="188" y="228"/>
                </a:moveTo>
                <a:cubicBezTo>
                  <a:pt x="188" y="228"/>
                  <a:pt x="188" y="228"/>
                  <a:pt x="188" y="228"/>
                </a:cubicBezTo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30361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Footer Placeholder 128">
            <a:extLst>
              <a:ext uri="{FF2B5EF4-FFF2-40B4-BE49-F238E27FC236}">
                <a16:creationId xmlns:a16="http://schemas.microsoft.com/office/drawing/2014/main" id="{7F092470-0D27-468B-B2DA-2DDA2D98424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www.infographic.com</a:t>
            </a:r>
            <a:endParaRPr lang="en-US" dirty="0"/>
          </a:p>
        </p:txBody>
      </p:sp>
      <p:sp>
        <p:nvSpPr>
          <p:cNvPr id="130" name="Slide Number Placeholder 129">
            <a:extLst>
              <a:ext uri="{FF2B5EF4-FFF2-40B4-BE49-F238E27FC236}">
                <a16:creationId xmlns:a16="http://schemas.microsoft.com/office/drawing/2014/main" id="{CCBB0F54-9770-4586-9E2E-C9CA13858FE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E97ECB15-F748-C140-A5C3-CF0090C943BA}" type="slidenum">
              <a:rPr lang="en-US" smtClean="0"/>
              <a:pPr/>
              <a:t>9</a:t>
            </a:fld>
            <a:endParaRPr lang="en-US" dirty="0"/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50CD80D5-5605-4092-A58F-75E10C29E823}"/>
              </a:ext>
            </a:extLst>
          </p:cNvPr>
          <p:cNvGrpSpPr/>
          <p:nvPr/>
        </p:nvGrpSpPr>
        <p:grpSpPr>
          <a:xfrm>
            <a:off x="1311804" y="1247921"/>
            <a:ext cx="3136854" cy="4049198"/>
            <a:chOff x="322875" y="2959296"/>
            <a:chExt cx="3144454" cy="4059005"/>
          </a:xfrm>
        </p:grpSpPr>
        <p:sp>
          <p:nvSpPr>
            <p:cNvPr id="22" name="Shape 17">
              <a:extLst>
                <a:ext uri="{FF2B5EF4-FFF2-40B4-BE49-F238E27FC236}">
                  <a16:creationId xmlns:a16="http://schemas.microsoft.com/office/drawing/2014/main" id="{932864FA-D747-44AB-B8B7-89BCCB72A536}"/>
                </a:ext>
              </a:extLst>
            </p:cNvPr>
            <p:cNvSpPr/>
            <p:nvPr/>
          </p:nvSpPr>
          <p:spPr>
            <a:xfrm>
              <a:off x="344612" y="5710706"/>
              <a:ext cx="3090197" cy="12149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6" h="21599" extrusionOk="0">
                  <a:moveTo>
                    <a:pt x="502" y="20225"/>
                  </a:moveTo>
                  <a:cubicBezTo>
                    <a:pt x="853" y="21059"/>
                    <a:pt x="1340" y="21587"/>
                    <a:pt x="1813" y="21587"/>
                  </a:cubicBezTo>
                  <a:cubicBezTo>
                    <a:pt x="7733" y="21592"/>
                    <a:pt x="13652" y="21595"/>
                    <a:pt x="19571" y="21600"/>
                  </a:cubicBezTo>
                  <a:cubicBezTo>
                    <a:pt x="19642" y="21600"/>
                    <a:pt x="19714" y="21600"/>
                    <a:pt x="19785" y="21600"/>
                  </a:cubicBezTo>
                  <a:cubicBezTo>
                    <a:pt x="20259" y="21600"/>
                    <a:pt x="20735" y="21079"/>
                    <a:pt x="21078" y="20244"/>
                  </a:cubicBezTo>
                  <a:cubicBezTo>
                    <a:pt x="21345" y="19596"/>
                    <a:pt x="21532" y="18759"/>
                    <a:pt x="21576" y="17831"/>
                  </a:cubicBezTo>
                  <a:cubicBezTo>
                    <a:pt x="21592" y="17490"/>
                    <a:pt x="21589" y="17137"/>
                    <a:pt x="21564" y="16776"/>
                  </a:cubicBezTo>
                  <a:cubicBezTo>
                    <a:pt x="21283" y="12797"/>
                    <a:pt x="21003" y="8818"/>
                    <a:pt x="20722" y="4839"/>
                  </a:cubicBezTo>
                  <a:cubicBezTo>
                    <a:pt x="20650" y="3820"/>
                    <a:pt x="20513" y="2861"/>
                    <a:pt x="20313" y="2070"/>
                  </a:cubicBezTo>
                  <a:cubicBezTo>
                    <a:pt x="20031" y="953"/>
                    <a:pt x="19626" y="171"/>
                    <a:pt x="19110" y="34"/>
                  </a:cubicBezTo>
                  <a:cubicBezTo>
                    <a:pt x="19056" y="19"/>
                    <a:pt x="19001" y="12"/>
                    <a:pt x="18944" y="12"/>
                  </a:cubicBezTo>
                  <a:cubicBezTo>
                    <a:pt x="13609" y="8"/>
                    <a:pt x="8274" y="4"/>
                    <a:pt x="2938" y="0"/>
                  </a:cubicBezTo>
                  <a:cubicBezTo>
                    <a:pt x="2308" y="0"/>
                    <a:pt x="1851" y="936"/>
                    <a:pt x="1542" y="2290"/>
                  </a:cubicBezTo>
                  <a:cubicBezTo>
                    <a:pt x="1371" y="3037"/>
                    <a:pt x="1245" y="3911"/>
                    <a:pt x="1159" y="4825"/>
                  </a:cubicBezTo>
                  <a:cubicBezTo>
                    <a:pt x="784" y="8803"/>
                    <a:pt x="410" y="12782"/>
                    <a:pt x="35" y="16760"/>
                  </a:cubicBezTo>
                  <a:cubicBezTo>
                    <a:pt x="0" y="17129"/>
                    <a:pt x="-8" y="17491"/>
                    <a:pt x="6" y="17841"/>
                  </a:cubicBezTo>
                  <a:cubicBezTo>
                    <a:pt x="43" y="18752"/>
                    <a:pt x="232" y="19580"/>
                    <a:pt x="502" y="20225"/>
                  </a:cubicBez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3" name="Shape 18">
              <a:extLst>
                <a:ext uri="{FF2B5EF4-FFF2-40B4-BE49-F238E27FC236}">
                  <a16:creationId xmlns:a16="http://schemas.microsoft.com/office/drawing/2014/main" id="{AEB282CA-342E-4710-8315-F525D987A245}"/>
                </a:ext>
              </a:extLst>
            </p:cNvPr>
            <p:cNvSpPr/>
            <p:nvPr/>
          </p:nvSpPr>
          <p:spPr>
            <a:xfrm>
              <a:off x="322875" y="6574055"/>
              <a:ext cx="3144454" cy="4442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67" h="21597" extrusionOk="0">
                  <a:moveTo>
                    <a:pt x="449" y="18032"/>
                  </a:moveTo>
                  <a:cubicBezTo>
                    <a:pt x="793" y="20218"/>
                    <a:pt x="1292" y="21600"/>
                    <a:pt x="1792" y="21597"/>
                  </a:cubicBezTo>
                  <a:cubicBezTo>
                    <a:pt x="4435" y="21583"/>
                    <a:pt x="7079" y="21569"/>
                    <a:pt x="9722" y="21555"/>
                  </a:cubicBezTo>
                  <a:cubicBezTo>
                    <a:pt x="13041" y="21538"/>
                    <a:pt x="16358" y="21520"/>
                    <a:pt x="19676" y="21503"/>
                  </a:cubicBezTo>
                  <a:cubicBezTo>
                    <a:pt x="20173" y="21500"/>
                    <a:pt x="20672" y="20121"/>
                    <a:pt x="21016" y="17948"/>
                  </a:cubicBezTo>
                  <a:cubicBezTo>
                    <a:pt x="21346" y="15865"/>
                    <a:pt x="21535" y="13054"/>
                    <a:pt x="21445" y="10025"/>
                  </a:cubicBezTo>
                  <a:cubicBezTo>
                    <a:pt x="21346" y="6684"/>
                    <a:pt x="21247" y="3341"/>
                    <a:pt x="21148" y="0"/>
                  </a:cubicBezTo>
                  <a:cubicBezTo>
                    <a:pt x="21177" y="1169"/>
                    <a:pt x="21207" y="2337"/>
                    <a:pt x="21236" y="3506"/>
                  </a:cubicBezTo>
                  <a:cubicBezTo>
                    <a:pt x="21416" y="10632"/>
                    <a:pt x="20453" y="16699"/>
                    <a:pt x="19497" y="16698"/>
                  </a:cubicBezTo>
                  <a:cubicBezTo>
                    <a:pt x="16313" y="16691"/>
                    <a:pt x="13127" y="16685"/>
                    <a:pt x="9942" y="16679"/>
                  </a:cubicBezTo>
                  <a:cubicBezTo>
                    <a:pt x="7273" y="16674"/>
                    <a:pt x="4603" y="16669"/>
                    <a:pt x="1933" y="16664"/>
                  </a:cubicBezTo>
                  <a:cubicBezTo>
                    <a:pt x="1053" y="16659"/>
                    <a:pt x="120" y="11431"/>
                    <a:pt x="163" y="5111"/>
                  </a:cubicBezTo>
                  <a:cubicBezTo>
                    <a:pt x="116" y="6788"/>
                    <a:pt x="68" y="8464"/>
                    <a:pt x="21" y="10141"/>
                  </a:cubicBezTo>
                  <a:cubicBezTo>
                    <a:pt x="-65" y="13164"/>
                    <a:pt x="122" y="15960"/>
                    <a:pt x="449" y="18032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4" name="Shape 19">
              <a:extLst>
                <a:ext uri="{FF2B5EF4-FFF2-40B4-BE49-F238E27FC236}">
                  <a16:creationId xmlns:a16="http://schemas.microsoft.com/office/drawing/2014/main" id="{D02D3484-4282-4F88-86CC-9BE879C6A85E}"/>
                </a:ext>
              </a:extLst>
            </p:cNvPr>
            <p:cNvSpPr/>
            <p:nvPr/>
          </p:nvSpPr>
          <p:spPr>
            <a:xfrm>
              <a:off x="619752" y="3040218"/>
              <a:ext cx="2544443" cy="36133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0" y="18372"/>
                  </a:moveTo>
                  <a:cubicBezTo>
                    <a:pt x="0" y="19303"/>
                    <a:pt x="1322" y="20143"/>
                    <a:pt x="3435" y="20732"/>
                  </a:cubicBezTo>
                  <a:cubicBezTo>
                    <a:pt x="5364" y="21270"/>
                    <a:pt x="7953" y="21599"/>
                    <a:pt x="10799" y="21600"/>
                  </a:cubicBezTo>
                  <a:cubicBezTo>
                    <a:pt x="11161" y="21600"/>
                    <a:pt x="11519" y="21595"/>
                    <a:pt x="11872" y="21584"/>
                  </a:cubicBezTo>
                  <a:cubicBezTo>
                    <a:pt x="15043" y="21492"/>
                    <a:pt x="17468" y="21074"/>
                    <a:pt x="19232" y="20341"/>
                  </a:cubicBezTo>
                  <a:cubicBezTo>
                    <a:pt x="20505" y="19812"/>
                    <a:pt x="21600" y="19078"/>
                    <a:pt x="21600" y="18377"/>
                  </a:cubicBezTo>
                  <a:cubicBezTo>
                    <a:pt x="21534" y="18236"/>
                    <a:pt x="21469" y="18094"/>
                    <a:pt x="21403" y="17953"/>
                  </a:cubicBezTo>
                  <a:cubicBezTo>
                    <a:pt x="21147" y="17399"/>
                    <a:pt x="20890" y="16844"/>
                    <a:pt x="20633" y="16290"/>
                  </a:cubicBezTo>
                  <a:cubicBezTo>
                    <a:pt x="18212" y="11061"/>
                    <a:pt x="15790" y="5832"/>
                    <a:pt x="13369" y="603"/>
                  </a:cubicBezTo>
                  <a:cubicBezTo>
                    <a:pt x="13275" y="402"/>
                    <a:pt x="13182" y="201"/>
                    <a:pt x="13089" y="0"/>
                  </a:cubicBezTo>
                  <a:cubicBezTo>
                    <a:pt x="13079" y="1"/>
                    <a:pt x="13070" y="3"/>
                    <a:pt x="13060" y="4"/>
                  </a:cubicBezTo>
                  <a:cubicBezTo>
                    <a:pt x="13034" y="109"/>
                    <a:pt x="12882" y="205"/>
                    <a:pt x="12642" y="285"/>
                  </a:cubicBezTo>
                  <a:cubicBezTo>
                    <a:pt x="12298" y="398"/>
                    <a:pt x="11773" y="476"/>
                    <a:pt x="11172" y="492"/>
                  </a:cubicBezTo>
                  <a:cubicBezTo>
                    <a:pt x="10634" y="507"/>
                    <a:pt x="10078" y="480"/>
                    <a:pt x="9559" y="373"/>
                  </a:cubicBezTo>
                  <a:cubicBezTo>
                    <a:pt x="9151" y="289"/>
                    <a:pt x="8872" y="168"/>
                    <a:pt x="8808" y="30"/>
                  </a:cubicBezTo>
                  <a:cubicBezTo>
                    <a:pt x="8794" y="28"/>
                    <a:pt x="8780" y="25"/>
                    <a:pt x="8766" y="23"/>
                  </a:cubicBezTo>
                  <a:cubicBezTo>
                    <a:pt x="8670" y="224"/>
                    <a:pt x="8574" y="424"/>
                    <a:pt x="8478" y="625"/>
                  </a:cubicBezTo>
                  <a:cubicBezTo>
                    <a:pt x="5984" y="5846"/>
                    <a:pt x="3490" y="11067"/>
                    <a:pt x="996" y="16288"/>
                  </a:cubicBezTo>
                  <a:cubicBezTo>
                    <a:pt x="731" y="16842"/>
                    <a:pt x="467" y="17395"/>
                    <a:pt x="202" y="17949"/>
                  </a:cubicBezTo>
                  <a:cubicBezTo>
                    <a:pt x="135" y="18090"/>
                    <a:pt x="68" y="18231"/>
                    <a:pt x="0" y="18372"/>
                  </a:cubicBezTo>
                  <a:close/>
                </a:path>
              </a:pathLst>
            </a:custGeom>
            <a:gradFill flip="none" rotWithShape="1">
              <a:gsLst>
                <a:gs pos="0">
                  <a:schemeClr val="accent3"/>
                </a:gs>
                <a:gs pos="80000">
                  <a:schemeClr val="accent4">
                    <a:lumMod val="75000"/>
                  </a:schemeClr>
                </a:gs>
              </a:gsLst>
              <a:lin ang="0" scaled="0"/>
              <a:tileRect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 dirty="0"/>
            </a:p>
          </p:txBody>
        </p:sp>
        <p:sp>
          <p:nvSpPr>
            <p:cNvPr id="25" name="Shape 20">
              <a:extLst>
                <a:ext uri="{FF2B5EF4-FFF2-40B4-BE49-F238E27FC236}">
                  <a16:creationId xmlns:a16="http://schemas.microsoft.com/office/drawing/2014/main" id="{FCACBB53-DD8D-48B1-B34E-C33D0028C51D}"/>
                </a:ext>
              </a:extLst>
            </p:cNvPr>
            <p:cNvSpPr/>
            <p:nvPr/>
          </p:nvSpPr>
          <p:spPr>
            <a:xfrm>
              <a:off x="797788" y="4836731"/>
              <a:ext cx="2206185" cy="11900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005" extrusionOk="0">
                  <a:moveTo>
                    <a:pt x="21600" y="12579"/>
                  </a:moveTo>
                  <a:cubicBezTo>
                    <a:pt x="17086" y="21600"/>
                    <a:pt x="2889" y="21121"/>
                    <a:pt x="0" y="11152"/>
                  </a:cubicBezTo>
                  <a:lnTo>
                    <a:pt x="2300" y="0"/>
                  </a:lnTo>
                  <a:cubicBezTo>
                    <a:pt x="5577" y="7586"/>
                    <a:pt x="15253" y="7762"/>
                    <a:pt x="19189" y="519"/>
                  </a:cubicBezTo>
                  <a:cubicBezTo>
                    <a:pt x="19189" y="519"/>
                    <a:pt x="21600" y="12579"/>
                    <a:pt x="21600" y="12579"/>
                  </a:cubicBezTo>
                  <a:close/>
                </a:path>
              </a:pathLst>
            </a:custGeom>
            <a:gradFill>
              <a:gsLst>
                <a:gs pos="0">
                  <a:schemeClr val="accent2"/>
                </a:gs>
                <a:gs pos="100000">
                  <a:schemeClr val="accent2">
                    <a:lumMod val="75000"/>
                  </a:schemeClr>
                </a:gs>
              </a:gsLst>
              <a:lin ang="0" scaled="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6" name="Shape 21">
              <a:extLst>
                <a:ext uri="{FF2B5EF4-FFF2-40B4-BE49-F238E27FC236}">
                  <a16:creationId xmlns:a16="http://schemas.microsoft.com/office/drawing/2014/main" id="{EFC2346D-B79B-4506-AC3C-7C686D1EE673}"/>
                </a:ext>
              </a:extLst>
            </p:cNvPr>
            <p:cNvSpPr/>
            <p:nvPr/>
          </p:nvSpPr>
          <p:spPr>
            <a:xfrm>
              <a:off x="1202406" y="3719979"/>
              <a:ext cx="1404274" cy="89974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811" extrusionOk="0">
                  <a:moveTo>
                    <a:pt x="21600" y="15302"/>
                  </a:moveTo>
                  <a:cubicBezTo>
                    <a:pt x="15574" y="21600"/>
                    <a:pt x="5233" y="21299"/>
                    <a:pt x="0" y="14404"/>
                  </a:cubicBezTo>
                  <a:lnTo>
                    <a:pt x="3354" y="133"/>
                  </a:lnTo>
                  <a:cubicBezTo>
                    <a:pt x="7675" y="3551"/>
                    <a:pt x="13664" y="3509"/>
                    <a:pt x="18114" y="0"/>
                  </a:cubicBezTo>
                  <a:cubicBezTo>
                    <a:pt x="18114" y="0"/>
                    <a:pt x="21600" y="15302"/>
                    <a:pt x="21600" y="15302"/>
                  </a:cubicBezTo>
                  <a:close/>
                </a:path>
              </a:pathLst>
            </a:custGeom>
            <a:gradFill>
              <a:gsLst>
                <a:gs pos="0">
                  <a:schemeClr val="accent3"/>
                </a:gs>
                <a:gs pos="100000">
                  <a:schemeClr val="accent3">
                    <a:lumMod val="75000"/>
                  </a:schemeClr>
                </a:gs>
              </a:gsLst>
              <a:lin ang="0" scaled="0"/>
            </a:gra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7" name="Shape 22">
              <a:extLst>
                <a:ext uri="{FF2B5EF4-FFF2-40B4-BE49-F238E27FC236}">
                  <a16:creationId xmlns:a16="http://schemas.microsoft.com/office/drawing/2014/main" id="{0D325775-5273-47CB-B51F-D86D97CD5141}"/>
                </a:ext>
              </a:extLst>
            </p:cNvPr>
            <p:cNvSpPr/>
            <p:nvPr/>
          </p:nvSpPr>
          <p:spPr>
            <a:xfrm>
              <a:off x="2044014" y="3072589"/>
              <a:ext cx="1089733" cy="34199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539" y="0"/>
                  </a:moveTo>
                  <a:cubicBezTo>
                    <a:pt x="1134" y="64"/>
                    <a:pt x="608" y="118"/>
                    <a:pt x="0" y="158"/>
                  </a:cubicBezTo>
                  <a:lnTo>
                    <a:pt x="14303" y="21600"/>
                  </a:lnTo>
                  <a:cubicBezTo>
                    <a:pt x="17625" y="21032"/>
                    <a:pt x="19687" y="20464"/>
                    <a:pt x="21600" y="19837"/>
                  </a:cubicBezTo>
                  <a:cubicBezTo>
                    <a:pt x="21600" y="19837"/>
                    <a:pt x="1539" y="0"/>
                    <a:pt x="1539" y="0"/>
                  </a:cubicBez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28" name="Shape 23">
              <a:extLst>
                <a:ext uri="{FF2B5EF4-FFF2-40B4-BE49-F238E27FC236}">
                  <a16:creationId xmlns:a16="http://schemas.microsoft.com/office/drawing/2014/main" id="{85448D40-0982-4397-A2EF-384C04E68CF4}"/>
                </a:ext>
              </a:extLst>
            </p:cNvPr>
            <p:cNvSpPr/>
            <p:nvPr/>
          </p:nvSpPr>
          <p:spPr>
            <a:xfrm>
              <a:off x="749233" y="3088774"/>
              <a:ext cx="1041345" cy="34876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9792" y="0"/>
                  </a:moveTo>
                  <a:lnTo>
                    <a:pt x="0" y="20162"/>
                  </a:lnTo>
                  <a:cubicBezTo>
                    <a:pt x="2458" y="20795"/>
                    <a:pt x="5610" y="21162"/>
                    <a:pt x="9271" y="21600"/>
                  </a:cubicBezTo>
                  <a:lnTo>
                    <a:pt x="21600" y="146"/>
                  </a:lnTo>
                  <a:cubicBezTo>
                    <a:pt x="20898" y="111"/>
                    <a:pt x="20280" y="61"/>
                    <a:pt x="19792" y="0"/>
                  </a:cubicBez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33" name="Shape 24">
              <a:extLst>
                <a:ext uri="{FF2B5EF4-FFF2-40B4-BE49-F238E27FC236}">
                  <a16:creationId xmlns:a16="http://schemas.microsoft.com/office/drawing/2014/main" id="{499CC0F1-D5CB-459F-A4C9-57C73F12DEBA}"/>
                </a:ext>
              </a:extLst>
            </p:cNvPr>
            <p:cNvSpPr/>
            <p:nvPr/>
          </p:nvSpPr>
          <p:spPr>
            <a:xfrm>
              <a:off x="1655581" y="2959296"/>
              <a:ext cx="509695" cy="1756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8" h="21589" extrusionOk="0">
                  <a:moveTo>
                    <a:pt x="10800" y="0"/>
                  </a:moveTo>
                  <a:cubicBezTo>
                    <a:pt x="16763" y="5"/>
                    <a:pt x="21598" y="4846"/>
                    <a:pt x="21598" y="10806"/>
                  </a:cubicBezTo>
                  <a:cubicBezTo>
                    <a:pt x="21598" y="16768"/>
                    <a:pt x="16761" y="21598"/>
                    <a:pt x="10798" y="21589"/>
                  </a:cubicBezTo>
                  <a:cubicBezTo>
                    <a:pt x="4835" y="21587"/>
                    <a:pt x="-2" y="16750"/>
                    <a:pt x="0" y="10788"/>
                  </a:cubicBezTo>
                  <a:cubicBezTo>
                    <a:pt x="0" y="4828"/>
                    <a:pt x="4837" y="-2"/>
                    <a:pt x="10800" y="0"/>
                  </a:cubicBezTo>
                  <a:close/>
                </a:path>
              </a:pathLst>
            </a:custGeom>
            <a:solidFill>
              <a:schemeClr val="accent1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E67CE420-3F89-4A47-893A-9B0D4928E6C7}"/>
              </a:ext>
            </a:extLst>
          </p:cNvPr>
          <p:cNvSpPr txBox="1"/>
          <p:nvPr/>
        </p:nvSpPr>
        <p:spPr>
          <a:xfrm>
            <a:off x="5569055" y="1046372"/>
            <a:ext cx="531114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5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 Light" panose="00000400000000000000" pitchFamily="50" charset="0"/>
              </a:rPr>
              <a:t>Company Infographic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C6DCC0FA-5D71-4457-815C-4BC40CE0B235}"/>
              </a:ext>
            </a:extLst>
          </p:cNvPr>
          <p:cNvGrpSpPr/>
          <p:nvPr/>
        </p:nvGrpSpPr>
        <p:grpSpPr>
          <a:xfrm>
            <a:off x="5569055" y="3117533"/>
            <a:ext cx="5311140" cy="833818"/>
            <a:chOff x="6096000" y="1837935"/>
            <a:chExt cx="5311140" cy="833818"/>
          </a:xfrm>
        </p:grpSpPr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089DA5FC-B826-4F4F-9989-DB4FD491AC52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39" name="Group 38">
                <a:extLst>
                  <a:ext uri="{FF2B5EF4-FFF2-40B4-BE49-F238E27FC236}">
                    <a16:creationId xmlns:a16="http://schemas.microsoft.com/office/drawing/2014/main" id="{6790798A-7516-4454-90A6-5E4164E89130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41" name="Oval 40">
                  <a:extLst>
                    <a:ext uri="{FF2B5EF4-FFF2-40B4-BE49-F238E27FC236}">
                      <a16:creationId xmlns:a16="http://schemas.microsoft.com/office/drawing/2014/main" id="{74DD463E-2990-4C25-8094-2B76F53FF829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42" name="TextBox 41">
                  <a:extLst>
                    <a:ext uri="{FF2B5EF4-FFF2-40B4-BE49-F238E27FC236}">
                      <a16:creationId xmlns:a16="http://schemas.microsoft.com/office/drawing/2014/main" id="{F4CE1617-FC18-4C4C-A1A0-FB2F3F57AD49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01</a:t>
                  </a:r>
                </a:p>
              </p:txBody>
            </p:sp>
          </p:grp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6C4AA7E1-AE2A-458A-B65D-5EF45AE8EAB3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D781B0B0-E668-4510-B3E9-173FE21E45B8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34" name="Group 33">
                <a:extLst>
                  <a:ext uri="{FF2B5EF4-FFF2-40B4-BE49-F238E27FC236}">
                    <a16:creationId xmlns:a16="http://schemas.microsoft.com/office/drawing/2014/main" id="{6370E926-4034-4282-BBFC-79A4DD110BDC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37" name="Oval 36">
                  <a:extLst>
                    <a:ext uri="{FF2B5EF4-FFF2-40B4-BE49-F238E27FC236}">
                      <a16:creationId xmlns:a16="http://schemas.microsoft.com/office/drawing/2014/main" id="{AEEF828B-C0E3-4D1D-80F2-BF125AEF2C45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38" name="TextBox 37">
                  <a:extLst>
                    <a:ext uri="{FF2B5EF4-FFF2-40B4-BE49-F238E27FC236}">
                      <a16:creationId xmlns:a16="http://schemas.microsoft.com/office/drawing/2014/main" id="{C0075D7D-25E2-4EC4-9A75-4223D0876B01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02</a:t>
                  </a:r>
                </a:p>
              </p:txBody>
            </p:sp>
          </p:grp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96CA9B26-EFDB-49AF-AE46-AFD3F6825C5F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C9A11231-59C6-4E63-96C9-1B99E5887E4E}"/>
              </a:ext>
            </a:extLst>
          </p:cNvPr>
          <p:cNvGrpSpPr/>
          <p:nvPr/>
        </p:nvGrpSpPr>
        <p:grpSpPr>
          <a:xfrm>
            <a:off x="5569055" y="4463301"/>
            <a:ext cx="5311140" cy="833818"/>
            <a:chOff x="6096000" y="1837935"/>
            <a:chExt cx="5311140" cy="833818"/>
          </a:xfrm>
        </p:grpSpPr>
        <p:grpSp>
          <p:nvGrpSpPr>
            <p:cNvPr id="44" name="Group 43">
              <a:extLst>
                <a:ext uri="{FF2B5EF4-FFF2-40B4-BE49-F238E27FC236}">
                  <a16:creationId xmlns:a16="http://schemas.microsoft.com/office/drawing/2014/main" id="{4B830A66-72FF-4C04-89DC-75D6DDF0AEF8}"/>
                </a:ext>
              </a:extLst>
            </p:cNvPr>
            <p:cNvGrpSpPr/>
            <p:nvPr/>
          </p:nvGrpSpPr>
          <p:grpSpPr>
            <a:xfrm>
              <a:off x="6096000" y="1837935"/>
              <a:ext cx="2757714" cy="833818"/>
              <a:chOff x="6096000" y="1837935"/>
              <a:chExt cx="2757714" cy="833818"/>
            </a:xfrm>
          </p:grpSpPr>
          <p:grpSp>
            <p:nvGrpSpPr>
              <p:cNvPr id="50" name="Group 49">
                <a:extLst>
                  <a:ext uri="{FF2B5EF4-FFF2-40B4-BE49-F238E27FC236}">
                    <a16:creationId xmlns:a16="http://schemas.microsoft.com/office/drawing/2014/main" id="{299EF76B-2AB8-4AAD-8959-3F36EBDA411F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62" name="Oval 61">
                  <a:extLst>
                    <a:ext uri="{FF2B5EF4-FFF2-40B4-BE49-F238E27FC236}">
                      <a16:creationId xmlns:a16="http://schemas.microsoft.com/office/drawing/2014/main" id="{3734682E-20BE-4764-B6CD-7DC7D44C02F7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63" name="TextBox 62">
                  <a:extLst>
                    <a:ext uri="{FF2B5EF4-FFF2-40B4-BE49-F238E27FC236}">
                      <a16:creationId xmlns:a16="http://schemas.microsoft.com/office/drawing/2014/main" id="{16922255-E162-44DD-BE13-D8E8FE6444D4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03</a:t>
                  </a:r>
                </a:p>
              </p:txBody>
            </p:sp>
          </p:grpSp>
          <p:sp>
            <p:nvSpPr>
              <p:cNvPr id="61" name="TextBox 60">
                <a:extLst>
                  <a:ext uri="{FF2B5EF4-FFF2-40B4-BE49-F238E27FC236}">
                    <a16:creationId xmlns:a16="http://schemas.microsoft.com/office/drawing/2014/main" id="{F7C45BE3-F395-4760-8D21-C66C44F0B7E9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2066490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dummy text typesetting Ipsum has been</a:t>
                </a:r>
              </a:p>
            </p:txBody>
          </p:sp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8DDC76D8-7445-4113-8B59-284A8958C643}"/>
                </a:ext>
              </a:extLst>
            </p:cNvPr>
            <p:cNvGrpSpPr/>
            <p:nvPr/>
          </p:nvGrpSpPr>
          <p:grpSpPr>
            <a:xfrm>
              <a:off x="9260114" y="1837935"/>
              <a:ext cx="2147026" cy="833818"/>
              <a:chOff x="6096000" y="1837935"/>
              <a:chExt cx="2147026" cy="833818"/>
            </a:xfrm>
          </p:grpSpPr>
          <p:grpSp>
            <p:nvGrpSpPr>
              <p:cNvPr id="46" name="Group 45">
                <a:extLst>
                  <a:ext uri="{FF2B5EF4-FFF2-40B4-BE49-F238E27FC236}">
                    <a16:creationId xmlns:a16="http://schemas.microsoft.com/office/drawing/2014/main" id="{7660D014-1F26-457B-B439-4211EC184964}"/>
                  </a:ext>
                </a:extLst>
              </p:cNvPr>
              <p:cNvGrpSpPr/>
              <p:nvPr/>
            </p:nvGrpSpPr>
            <p:grpSpPr>
              <a:xfrm>
                <a:off x="6096000" y="1902263"/>
                <a:ext cx="602791" cy="513010"/>
                <a:chOff x="6501880" y="2541552"/>
                <a:chExt cx="602791" cy="513010"/>
              </a:xfrm>
            </p:grpSpPr>
            <p:sp>
              <p:nvSpPr>
                <p:cNvPr id="48" name="Oval 47">
                  <a:extLst>
                    <a:ext uri="{FF2B5EF4-FFF2-40B4-BE49-F238E27FC236}">
                      <a16:creationId xmlns:a16="http://schemas.microsoft.com/office/drawing/2014/main" id="{ACDF7024-2814-4601-B203-8FBDC9A21BDA}"/>
                    </a:ext>
                  </a:extLst>
                </p:cNvPr>
                <p:cNvSpPr/>
                <p:nvPr/>
              </p:nvSpPr>
              <p:spPr>
                <a:xfrm>
                  <a:off x="6546771" y="2541552"/>
                  <a:ext cx="513010" cy="513010"/>
                </a:xfrm>
                <a:prstGeom prst="ellipse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49" name="TextBox 48">
                  <a:extLst>
                    <a:ext uri="{FF2B5EF4-FFF2-40B4-BE49-F238E27FC236}">
                      <a16:creationId xmlns:a16="http://schemas.microsoft.com/office/drawing/2014/main" id="{F8052936-B0E4-4F43-85A6-D44B860D9229}"/>
                    </a:ext>
                  </a:extLst>
                </p:cNvPr>
                <p:cNvSpPr txBox="1"/>
                <p:nvPr/>
              </p:nvSpPr>
              <p:spPr>
                <a:xfrm>
                  <a:off x="6501880" y="2651516"/>
                  <a:ext cx="602791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solidFill>
                        <a:schemeClr val="bg1"/>
                      </a:solidFill>
                      <a:latin typeface="Montserrat Light" panose="00000400000000000000" pitchFamily="50" charset="0"/>
                    </a:rPr>
                    <a:t>04</a:t>
                  </a:r>
                </a:p>
              </p:txBody>
            </p:sp>
          </p:grpSp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002A305D-3437-4FE0-8BCB-82FDBA776E40}"/>
                  </a:ext>
                </a:extLst>
              </p:cNvPr>
              <p:cNvSpPr txBox="1"/>
              <p:nvPr/>
            </p:nvSpPr>
            <p:spPr>
              <a:xfrm>
                <a:off x="6787224" y="1837935"/>
                <a:ext cx="1455802" cy="83381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20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</a:rPr>
                  <a:t>Lorem Ipsum is simply Ipsum has been</a:t>
                </a:r>
              </a:p>
            </p:txBody>
          </p:sp>
        </p:grpSp>
      </p:grpSp>
      <p:sp>
        <p:nvSpPr>
          <p:cNvPr id="64" name="TextBox 63">
            <a:extLst>
              <a:ext uri="{FF2B5EF4-FFF2-40B4-BE49-F238E27FC236}">
                <a16:creationId xmlns:a16="http://schemas.microsoft.com/office/drawing/2014/main" id="{C49353B9-DE31-49F1-A4F5-1E776FBC8C65}"/>
              </a:ext>
            </a:extLst>
          </p:cNvPr>
          <p:cNvSpPr txBox="1"/>
          <p:nvPr/>
        </p:nvSpPr>
        <p:spPr>
          <a:xfrm>
            <a:off x="5569055" y="1824007"/>
            <a:ext cx="4267113" cy="577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rPr>
              <a:t>Lorem Ipsum is simply dummy text typesetting Ipsum has been</a:t>
            </a:r>
          </a:p>
        </p:txBody>
      </p:sp>
    </p:spTree>
    <p:extLst>
      <p:ext uri="{BB962C8B-B14F-4D97-AF65-F5344CB8AC3E}">
        <p14:creationId xmlns:p14="http://schemas.microsoft.com/office/powerpoint/2010/main" val="782360204"/>
      </p:ext>
    </p:extLst>
  </p:cSld>
  <p:clrMapOvr>
    <a:masterClrMapping/>
  </p:clrMapOvr>
</p:sld>
</file>

<file path=ppt/theme/theme1.xml><?xml version="1.0" encoding="utf-8"?>
<a:theme xmlns:a="http://schemas.openxmlformats.org/drawingml/2006/main" name="Digit - Multi 1 - Bright">
  <a:themeElements>
    <a:clrScheme name="Custom 161">
      <a:dk1>
        <a:srgbClr val="000000"/>
      </a:dk1>
      <a:lt1>
        <a:srgbClr val="FFFFFF"/>
      </a:lt1>
      <a:dk2>
        <a:srgbClr val="6491C8"/>
      </a:dk2>
      <a:lt2>
        <a:srgbClr val="7D8287"/>
      </a:lt2>
      <a:accent1>
        <a:srgbClr val="52C3CB"/>
      </a:accent1>
      <a:accent2>
        <a:srgbClr val="1BA4BE"/>
      </a:accent2>
      <a:accent3>
        <a:srgbClr val="0084A9"/>
      </a:accent3>
      <a:accent4>
        <a:srgbClr val="006F95"/>
      </a:accent4>
      <a:accent5>
        <a:srgbClr val="FFFFFF"/>
      </a:accent5>
      <a:accent6>
        <a:srgbClr val="FFFFFF"/>
      </a:accent6>
      <a:hlink>
        <a:srgbClr val="FFFFFF"/>
      </a:hlink>
      <a:folHlink>
        <a:srgbClr val="FFFFFF"/>
      </a:folHlink>
    </a:clrScheme>
    <a:fontScheme name="Montserrat - Digit">
      <a:majorFont>
        <a:latin typeface="Montserrat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git - Multi 1 - Bright" id="{1EED83A8-EBEE-4595-BF05-49EE0B6BAEB2}" vid="{B438FD33-41AA-434C-8FF8-841AA7F524DE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 - Multi 1 - Bright</Template>
  <TotalTime>29704</TotalTime>
  <Words>1090</Words>
  <Application>Microsoft Office PowerPoint</Application>
  <PresentationFormat>Widescreen</PresentationFormat>
  <Paragraphs>228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9" baseType="lpstr">
      <vt:lpstr>Arial</vt:lpstr>
      <vt:lpstr>Calibri</vt:lpstr>
      <vt:lpstr>Lato</vt:lpstr>
      <vt:lpstr>Montserrat</vt:lpstr>
      <vt:lpstr>Montserrat ExtraBold</vt:lpstr>
      <vt:lpstr>Montserrat Light</vt:lpstr>
      <vt:lpstr>Digit - Multi 1 - Bright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 src</cp:lastModifiedBy>
  <cp:revision>4766</cp:revision>
  <dcterms:created xsi:type="dcterms:W3CDTF">2015-09-24T05:44:04Z</dcterms:created>
  <dcterms:modified xsi:type="dcterms:W3CDTF">2020-02-24T08:27:03Z</dcterms:modified>
</cp:coreProperties>
</file>